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69" r:id="rId2"/>
  </p:sldMasterIdLst>
  <p:notesMasterIdLst>
    <p:notesMasterId r:id="rId12"/>
  </p:notesMasterIdLst>
  <p:sldIdLst>
    <p:sldId id="308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8"/>
    <a:srgbClr val="F38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01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16-TServer1\Data\Projecten\1409%20Sittard-Geleen%20Omgevingsmanager%20Parklaan%20+%20Diversen\Producten\Digitale%20enquete\Resultaten\_21-7-2023_10_28_05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16-TServer1\Data\Projecten\1409%20Sittard-Geleen%20Omgevingsmanager%20Parklaan%20+%20Diversen\Producten\Digitale%20enquete\Resultaten\_21-7-2023_10_28_05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16-TServer1\Data\Projecten\1409%20Sittard-Geleen%20Omgevingsmanager%20Parklaan%20+%20Diversen\Producten\Digitale%20enquete\Resultaten\230724_resultaten%20digitale%20enque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16-TServer1\Data\Projecten\1409%20Sittard-Geleen%20Omgevingsmanager%20Parklaan%20+%20Diversen\Producten\Digitale%20enquete\Resultaten\230724_resultaten%20digitale%20enque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16-TServer1\Data\Projecten\1409%20Sittard-Geleen%20Omgevingsmanager%20Parklaan%20+%20Diversen\Producten\Digitale%20enquete\Resultaten\230724_resultaten%20digitale%20enquet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EEB-472F-9D0A-FD8F8D96CC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EEB-472F-9D0A-FD8F8D96CC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EEB-472F-9D0A-FD8F8D96CC8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'Vraag 1'!$B$3:$B$5</c:f>
              <c:strCache>
                <c:ptCount val="3"/>
                <c:pt idx="0">
                  <c:v>Bewoner</c:v>
                </c:pt>
                <c:pt idx="1">
                  <c:v>Ondernemer</c:v>
                </c:pt>
                <c:pt idx="2">
                  <c:v>Beide</c:v>
                </c:pt>
              </c:strCache>
            </c:strRef>
          </c:cat>
          <c:val>
            <c:numRef>
              <c:f>'Vraag 1'!$C$3:$C$5</c:f>
              <c:numCache>
                <c:formatCode>General</c:formatCode>
                <c:ptCount val="3"/>
                <c:pt idx="0">
                  <c:v>44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EB-472F-9D0A-FD8F8D96CC8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endParaRPr lang="nl-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'Vraag 2'!$C$2</c:f>
              <c:strCache>
                <c:ptCount val="1"/>
                <c:pt idx="0">
                  <c:v>Weg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'Vraag 2'!$B$3:$B$12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'Vraag 2'!$C$3:$C$12</c:f>
              <c:numCache>
                <c:formatCode>General</c:formatCode>
                <c:ptCount val="10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5</c:v>
                </c:pt>
                <c:pt idx="6">
                  <c:v>7</c:v>
                </c:pt>
                <c:pt idx="7">
                  <c:v>9</c:v>
                </c:pt>
                <c:pt idx="8">
                  <c:v>5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5-44F5-B98C-DEBAF871052D}"/>
            </c:ext>
          </c:extLst>
        </c:ser>
        <c:ser>
          <c:idx val="1"/>
          <c:order val="1"/>
          <c:tx>
            <c:strRef>
              <c:f>'Vraag 2'!$D$2</c:f>
              <c:strCache>
                <c:ptCount val="1"/>
                <c:pt idx="0">
                  <c:v>Fietspaden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'Vraag 2'!$D$3:$D$12</c:f>
              <c:numCache>
                <c:formatCode>General</c:formatCode>
                <c:ptCount val="10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15</c:v>
                </c:pt>
                <c:pt idx="8">
                  <c:v>6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35-44F5-B98C-DEBAF871052D}"/>
            </c:ext>
          </c:extLst>
        </c:ser>
        <c:ser>
          <c:idx val="2"/>
          <c:order val="2"/>
          <c:tx>
            <c:strRef>
              <c:f>'Vraag 2'!$E$2</c:f>
              <c:strCache>
                <c:ptCount val="1"/>
                <c:pt idx="0">
                  <c:v>Stoepen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'Vraag 2'!$E$3:$E$12</c:f>
              <c:numCache>
                <c:formatCode>General</c:formatCode>
                <c:ptCount val="10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17</c:v>
                </c:pt>
                <c:pt idx="8">
                  <c:v>7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35-44F5-B98C-DEBAF871052D}"/>
            </c:ext>
          </c:extLst>
        </c:ser>
        <c:ser>
          <c:idx val="3"/>
          <c:order val="3"/>
          <c:tx>
            <c:strRef>
              <c:f>'Vraag 2'!$F$2</c:f>
              <c:strCache>
                <c:ptCount val="1"/>
                <c:pt idx="0">
                  <c:v>Parkeren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'Vraag 2'!$F$3:$F$12</c:f>
              <c:numCache>
                <c:formatCode>General</c:formatCode>
                <c:ptCount val="10"/>
                <c:pt idx="0">
                  <c:v>11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8</c:v>
                </c:pt>
                <c:pt idx="6">
                  <c:v>3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35-44F5-B98C-DEBAF871052D}"/>
            </c:ext>
          </c:extLst>
        </c:ser>
        <c:ser>
          <c:idx val="4"/>
          <c:order val="4"/>
          <c:tx>
            <c:strRef>
              <c:f>'Vraag 2'!$G$2</c:f>
              <c:strCache>
                <c:ptCount val="1"/>
                <c:pt idx="0">
                  <c:v>Groen in perken en langs de weg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'Vraag 2'!$G$3:$G$12</c:f>
              <c:numCache>
                <c:formatCode>General</c:formatCode>
                <c:ptCount val="10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6</c:v>
                </c:pt>
                <c:pt idx="7">
                  <c:v>11</c:v>
                </c:pt>
                <c:pt idx="8">
                  <c:v>6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35-44F5-B98C-DEBAF8710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695169152"/>
        <c:axId val="695172432"/>
      </c:barChart>
      <c:catAx>
        <c:axId val="695169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5172432"/>
        <c:crosses val="autoZero"/>
        <c:auto val="1"/>
        <c:lblAlgn val="ctr"/>
        <c:lblOffset val="100"/>
        <c:noMultiLvlLbl val="0"/>
      </c:catAx>
      <c:valAx>
        <c:axId val="69517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51691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D37-4ECA-87B9-DB4FE71FC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D37-4ECA-87B9-DB4FE71FC3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D37-4ECA-87B9-DB4FE71FC3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D37-4ECA-87B9-DB4FE71FC3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D37-4ECA-87B9-DB4FE71FC3A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'Vraag 4'!$B$4:$B$8</c:f>
              <c:strCache>
                <c:ptCount val="5"/>
                <c:pt idx="0">
                  <c:v>De Molenbeek en/of de Geleenbeek</c:v>
                </c:pt>
                <c:pt idx="1">
                  <c:v>Monumentale bomen </c:v>
                </c:pt>
                <c:pt idx="2">
                  <c:v>De Molenbeek en/of de Geleenbeek + Monumentale bomen </c:v>
                </c:pt>
                <c:pt idx="3">
                  <c:v>nee en niet van toepassing</c:v>
                </c:pt>
                <c:pt idx="4">
                  <c:v>iets anders namelijk</c:v>
                </c:pt>
              </c:strCache>
            </c:strRef>
          </c:cat>
          <c:val>
            <c:numRef>
              <c:f>'Vraag 4'!$C$4:$C$8</c:f>
              <c:numCache>
                <c:formatCode>General</c:formatCode>
                <c:ptCount val="5"/>
                <c:pt idx="0">
                  <c:v>12</c:v>
                </c:pt>
                <c:pt idx="1">
                  <c:v>20</c:v>
                </c:pt>
                <c:pt idx="2">
                  <c:v>7</c:v>
                </c:pt>
                <c:pt idx="3">
                  <c:v>2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37-4ECA-87B9-DB4FE71FC3A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'Vraag 5'!$B$4:$B$8</c:f>
              <c:strCache>
                <c:ptCount val="5"/>
                <c:pt idx="0">
                  <c:v>Bankjes</c:v>
                </c:pt>
                <c:pt idx="1">
                  <c:v>Kunst</c:v>
                </c:pt>
                <c:pt idx="2">
                  <c:v>Prullenbakken </c:v>
                </c:pt>
                <c:pt idx="3">
                  <c:v>Een parkeerplaats voor fietsen </c:v>
                </c:pt>
                <c:pt idx="4">
                  <c:v>Iets anders, namelijk</c:v>
                </c:pt>
              </c:strCache>
            </c:strRef>
          </c:cat>
          <c:val>
            <c:numRef>
              <c:f>'Vraag 5'!$D$4:$D$8</c:f>
              <c:numCache>
                <c:formatCode>0%</c:formatCode>
                <c:ptCount val="5"/>
                <c:pt idx="0">
                  <c:v>0.23943661971830985</c:v>
                </c:pt>
                <c:pt idx="1">
                  <c:v>0.12676056338028169</c:v>
                </c:pt>
                <c:pt idx="2">
                  <c:v>0.45070422535211269</c:v>
                </c:pt>
                <c:pt idx="3">
                  <c:v>0.12676056338028169</c:v>
                </c:pt>
                <c:pt idx="4">
                  <c:v>5.6338028169014086E-2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3-44C7-9D3E-41F003E61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47105920"/>
        <c:axId val="1047106248"/>
      </c:barChart>
      <c:catAx>
        <c:axId val="104710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047106248"/>
        <c:crosses val="autoZero"/>
        <c:auto val="1"/>
        <c:lblAlgn val="ctr"/>
        <c:lblOffset val="100"/>
        <c:noMultiLvlLbl val="0"/>
      </c:catAx>
      <c:valAx>
        <c:axId val="104710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04710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ED3-4AE4-8FD2-5F11A2AA0A6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ED3-4AE4-8FD2-5F11A2AA0A6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ED3-4AE4-8FD2-5F11A2AA0A6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ED3-4AE4-8FD2-5F11A2AA0A6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ED3-4AE4-8FD2-5F11A2AA0A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'Vraag 6'!$B$4:$B$8</c:f>
              <c:strCache>
                <c:ptCount val="5"/>
                <c:pt idx="0">
                  <c:v>Bomen</c:v>
                </c:pt>
                <c:pt idx="1">
                  <c:v>Hagen</c:v>
                </c:pt>
                <c:pt idx="2">
                  <c:v>Vaste planten</c:v>
                </c:pt>
                <c:pt idx="3">
                  <c:v>Geen (voorkeur)</c:v>
                </c:pt>
                <c:pt idx="4">
                  <c:v>Iets anders, namelijk</c:v>
                </c:pt>
              </c:strCache>
            </c:strRef>
          </c:cat>
          <c:val>
            <c:numRef>
              <c:f>'Vraag 6'!$C$4:$C$8</c:f>
              <c:numCache>
                <c:formatCode>General</c:formatCode>
                <c:ptCount val="5"/>
                <c:pt idx="0">
                  <c:v>35</c:v>
                </c:pt>
                <c:pt idx="1">
                  <c:v>27</c:v>
                </c:pt>
                <c:pt idx="2">
                  <c:v>26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D3-4AE4-8FD2-5F11A2AA0A6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100"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53E3A-539F-4C13-B9B2-1BBA43459C81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85089EA3-793E-410C-98FB-675EEFE36F10}">
      <dgm:prSet phldrT="[Tekst]" custT="1"/>
      <dgm:spPr/>
      <dgm:t>
        <a:bodyPr/>
        <a:lstStyle/>
        <a:p>
          <a:r>
            <a:rPr lang="nl-NL" sz="1400" b="1" dirty="0" smtClean="0"/>
            <a:t>Fietsvoorzieningen en verkeersveiligheid</a:t>
          </a:r>
          <a:endParaRPr lang="nl-NL" sz="1400" b="1" dirty="0"/>
        </a:p>
      </dgm:t>
    </dgm:pt>
    <dgm:pt modelId="{F6732E76-F845-41DE-89B1-783620CDD918}" type="parTrans" cxnId="{8465E0E5-949F-45FB-AFB2-DD145E97EC5A}">
      <dgm:prSet/>
      <dgm:spPr/>
      <dgm:t>
        <a:bodyPr/>
        <a:lstStyle/>
        <a:p>
          <a:endParaRPr lang="nl-NL" sz="3200"/>
        </a:p>
      </dgm:t>
    </dgm:pt>
    <dgm:pt modelId="{E7D66CB6-A697-4B23-8A6F-B2C0500098B3}" type="sibTrans" cxnId="{8465E0E5-949F-45FB-AFB2-DD145E97EC5A}">
      <dgm:prSet/>
      <dgm:spPr/>
      <dgm:t>
        <a:bodyPr/>
        <a:lstStyle/>
        <a:p>
          <a:endParaRPr lang="nl-NL" sz="3200"/>
        </a:p>
      </dgm:t>
    </dgm:pt>
    <dgm:pt modelId="{F36148CE-301F-4AAE-A35F-898825A4867E}">
      <dgm:prSet phldrT="[Tekst]" custT="1"/>
      <dgm:spPr/>
      <dgm:t>
        <a:bodyPr/>
        <a:lstStyle/>
        <a:p>
          <a:r>
            <a:rPr lang="nl-NL" sz="1200" dirty="0" smtClean="0"/>
            <a:t>Treffen van veilige fietsvoorzieningen bij kruispunten</a:t>
          </a:r>
          <a:endParaRPr lang="nl-NL" sz="1200" dirty="0"/>
        </a:p>
      </dgm:t>
    </dgm:pt>
    <dgm:pt modelId="{CCC65769-8473-400A-81C8-B1353EF8550B}" type="parTrans" cxnId="{9B4A1994-4E8B-4AA6-9C55-BB69A09847A6}">
      <dgm:prSet/>
      <dgm:spPr/>
      <dgm:t>
        <a:bodyPr/>
        <a:lstStyle/>
        <a:p>
          <a:endParaRPr lang="nl-NL" sz="3200"/>
        </a:p>
      </dgm:t>
    </dgm:pt>
    <dgm:pt modelId="{6A2274DE-DF47-453A-B115-D3F3106284BA}" type="sibTrans" cxnId="{9B4A1994-4E8B-4AA6-9C55-BB69A09847A6}">
      <dgm:prSet/>
      <dgm:spPr/>
      <dgm:t>
        <a:bodyPr/>
        <a:lstStyle/>
        <a:p>
          <a:endParaRPr lang="nl-NL" sz="3200"/>
        </a:p>
      </dgm:t>
    </dgm:pt>
    <dgm:pt modelId="{15E05AF4-8BB0-43FD-B509-F2F47BB1516A}">
      <dgm:prSet phldrT="[Tekst]" custT="1"/>
      <dgm:spPr/>
      <dgm:t>
        <a:bodyPr/>
        <a:lstStyle/>
        <a:p>
          <a:r>
            <a:rPr lang="nl-NL" sz="1400" b="1" dirty="0" smtClean="0"/>
            <a:t>Verbetering van bewegwijzering</a:t>
          </a:r>
          <a:endParaRPr lang="nl-NL" sz="1400" b="1" dirty="0"/>
        </a:p>
      </dgm:t>
    </dgm:pt>
    <dgm:pt modelId="{5B2F8C9C-8C23-4DE1-8656-1DAAC30C0B7E}" type="parTrans" cxnId="{80E9273A-0C20-4B48-AEC1-33E1E914C5F8}">
      <dgm:prSet/>
      <dgm:spPr/>
      <dgm:t>
        <a:bodyPr/>
        <a:lstStyle/>
        <a:p>
          <a:endParaRPr lang="nl-NL" sz="3200"/>
        </a:p>
      </dgm:t>
    </dgm:pt>
    <dgm:pt modelId="{046B4898-9B35-42CA-A936-AF376481DC0B}" type="sibTrans" cxnId="{80E9273A-0C20-4B48-AEC1-33E1E914C5F8}">
      <dgm:prSet/>
      <dgm:spPr/>
      <dgm:t>
        <a:bodyPr/>
        <a:lstStyle/>
        <a:p>
          <a:endParaRPr lang="nl-NL" sz="3200"/>
        </a:p>
      </dgm:t>
    </dgm:pt>
    <dgm:pt modelId="{A482DAA1-05BE-413C-BBFE-A7A57F130C7D}">
      <dgm:prSet phldrT="[Tekst]" custT="1"/>
      <dgm:spPr/>
      <dgm:t>
        <a:bodyPr/>
        <a:lstStyle/>
        <a:p>
          <a:r>
            <a:rPr lang="nl-NL" sz="1200" dirty="0" smtClean="0"/>
            <a:t>Bewegwijzering op de Engelenkampstraat om het zicht op reclame-uitingen te verbeteren</a:t>
          </a:r>
          <a:endParaRPr lang="nl-NL" sz="1200" dirty="0"/>
        </a:p>
      </dgm:t>
    </dgm:pt>
    <dgm:pt modelId="{515C8BD4-F391-40BE-9B5C-E66E9ECC20BA}" type="parTrans" cxnId="{26824FE9-7AAA-40FF-B64A-5EB14CB7EDF3}">
      <dgm:prSet/>
      <dgm:spPr/>
      <dgm:t>
        <a:bodyPr/>
        <a:lstStyle/>
        <a:p>
          <a:endParaRPr lang="nl-NL" sz="3200"/>
        </a:p>
      </dgm:t>
    </dgm:pt>
    <dgm:pt modelId="{5947B020-E945-403F-A8A7-BDF1E75E9CF7}" type="sibTrans" cxnId="{26824FE9-7AAA-40FF-B64A-5EB14CB7EDF3}">
      <dgm:prSet/>
      <dgm:spPr/>
      <dgm:t>
        <a:bodyPr/>
        <a:lstStyle/>
        <a:p>
          <a:endParaRPr lang="nl-NL" sz="3200"/>
        </a:p>
      </dgm:t>
    </dgm:pt>
    <dgm:pt modelId="{A4991A8A-4658-4B75-9F3A-8E3C988413C0}">
      <dgm:prSet phldrT="[Tekst]" custT="1"/>
      <dgm:spPr/>
      <dgm:t>
        <a:bodyPr/>
        <a:lstStyle/>
        <a:p>
          <a:r>
            <a:rPr lang="nl-NL" sz="1400" b="1" dirty="0" smtClean="0"/>
            <a:t>Geluidsoverlast en geluidsarm asfalt</a:t>
          </a:r>
          <a:endParaRPr lang="nl-NL" sz="1400" b="1" dirty="0"/>
        </a:p>
      </dgm:t>
    </dgm:pt>
    <dgm:pt modelId="{217B78D3-169E-478B-89C1-DD83B628CF98}" type="parTrans" cxnId="{6CA6629B-1F51-4382-B069-14C745CB5E9C}">
      <dgm:prSet/>
      <dgm:spPr/>
      <dgm:t>
        <a:bodyPr/>
        <a:lstStyle/>
        <a:p>
          <a:endParaRPr lang="nl-NL" sz="3200"/>
        </a:p>
      </dgm:t>
    </dgm:pt>
    <dgm:pt modelId="{61A650D3-0750-4906-8D0B-21AE330021E5}" type="sibTrans" cxnId="{6CA6629B-1F51-4382-B069-14C745CB5E9C}">
      <dgm:prSet/>
      <dgm:spPr/>
      <dgm:t>
        <a:bodyPr/>
        <a:lstStyle/>
        <a:p>
          <a:endParaRPr lang="nl-NL" sz="3200"/>
        </a:p>
      </dgm:t>
    </dgm:pt>
    <dgm:pt modelId="{0CA89ADA-0573-4B55-A2E1-92D1B7B32E34}">
      <dgm:prSet phldrT="[Tekst]" custT="1"/>
      <dgm:spPr/>
      <dgm:t>
        <a:bodyPr/>
        <a:lstStyle/>
        <a:p>
          <a:r>
            <a:rPr lang="nl-NL" sz="1200" dirty="0" smtClean="0"/>
            <a:t>Tegengaan van geluidsoverlast door het gebruik van geluiddempend asfalt</a:t>
          </a:r>
          <a:endParaRPr lang="nl-NL" sz="1200" dirty="0"/>
        </a:p>
      </dgm:t>
    </dgm:pt>
    <dgm:pt modelId="{F2532646-D6C3-4721-9683-3BDCFA7D600E}" type="parTrans" cxnId="{EB304176-ED19-4E5C-8BCD-693AF60A58BB}">
      <dgm:prSet/>
      <dgm:spPr/>
      <dgm:t>
        <a:bodyPr/>
        <a:lstStyle/>
        <a:p>
          <a:endParaRPr lang="nl-NL" sz="3200"/>
        </a:p>
      </dgm:t>
    </dgm:pt>
    <dgm:pt modelId="{352875DF-5A8B-4F29-9402-95173185AECA}" type="sibTrans" cxnId="{EB304176-ED19-4E5C-8BCD-693AF60A58BB}">
      <dgm:prSet/>
      <dgm:spPr/>
      <dgm:t>
        <a:bodyPr/>
        <a:lstStyle/>
        <a:p>
          <a:endParaRPr lang="nl-NL" sz="3200"/>
        </a:p>
      </dgm:t>
    </dgm:pt>
    <dgm:pt modelId="{4E0A511D-1AF2-402B-B288-0ACB9DD5E45E}">
      <dgm:prSet phldrT="[Tekst]" custT="1"/>
      <dgm:spPr/>
      <dgm:t>
        <a:bodyPr/>
        <a:lstStyle/>
        <a:p>
          <a:r>
            <a:rPr lang="nl-NL" sz="1200" dirty="0" smtClean="0"/>
            <a:t>Implementeren van een 30 kilometerzone om de verkeersveiligheid te verbeteren</a:t>
          </a:r>
          <a:endParaRPr lang="nl-NL" sz="1200" dirty="0"/>
        </a:p>
      </dgm:t>
    </dgm:pt>
    <dgm:pt modelId="{988E5FAF-6914-4678-998A-1B8D19C0ABB5}" type="parTrans" cxnId="{5C004EAE-C098-4693-8006-147E65DE803F}">
      <dgm:prSet/>
      <dgm:spPr/>
      <dgm:t>
        <a:bodyPr/>
        <a:lstStyle/>
        <a:p>
          <a:endParaRPr lang="nl-NL" sz="3200"/>
        </a:p>
      </dgm:t>
    </dgm:pt>
    <dgm:pt modelId="{0397F251-A69E-48D0-96E5-43EBB2DE47E5}" type="sibTrans" cxnId="{5C004EAE-C098-4693-8006-147E65DE803F}">
      <dgm:prSet/>
      <dgm:spPr/>
      <dgm:t>
        <a:bodyPr/>
        <a:lstStyle/>
        <a:p>
          <a:endParaRPr lang="nl-NL" sz="3200"/>
        </a:p>
      </dgm:t>
    </dgm:pt>
    <dgm:pt modelId="{C7F6F83D-825A-4C8D-82CB-A28E10CAB56E}">
      <dgm:prSet phldrT="[Tekst]" custT="1"/>
      <dgm:spPr/>
      <dgm:t>
        <a:bodyPr/>
        <a:lstStyle/>
        <a:p>
          <a:r>
            <a:rPr lang="nl-NL" sz="1200" dirty="0" smtClean="0"/>
            <a:t>Toepassen van geluidsarme materialen</a:t>
          </a:r>
          <a:endParaRPr lang="nl-NL" sz="1200" dirty="0"/>
        </a:p>
      </dgm:t>
    </dgm:pt>
    <dgm:pt modelId="{E7429231-6940-4462-9925-1615797CF50C}" type="parTrans" cxnId="{BD6402A4-F6A8-4CA7-A5BC-EF98E7B336FA}">
      <dgm:prSet/>
      <dgm:spPr/>
      <dgm:t>
        <a:bodyPr/>
        <a:lstStyle/>
        <a:p>
          <a:endParaRPr lang="nl-NL" sz="3200"/>
        </a:p>
      </dgm:t>
    </dgm:pt>
    <dgm:pt modelId="{24FA2BBA-2EF5-4FBE-B5D7-D0CEEEA416AF}" type="sibTrans" cxnId="{BD6402A4-F6A8-4CA7-A5BC-EF98E7B336FA}">
      <dgm:prSet/>
      <dgm:spPr/>
      <dgm:t>
        <a:bodyPr/>
        <a:lstStyle/>
        <a:p>
          <a:endParaRPr lang="nl-NL" sz="3200"/>
        </a:p>
      </dgm:t>
    </dgm:pt>
    <dgm:pt modelId="{4D6C1374-BECE-4BF1-9394-59DEA6231DB3}">
      <dgm:prSet phldrT="[Tekst]" custT="1"/>
      <dgm:spPr/>
      <dgm:t>
        <a:bodyPr/>
        <a:lstStyle/>
        <a:p>
          <a:r>
            <a:rPr lang="nl-NL" sz="1200" dirty="0" smtClean="0"/>
            <a:t>Onnodige borden verwijderen</a:t>
          </a:r>
          <a:endParaRPr lang="nl-NL" sz="1200" dirty="0"/>
        </a:p>
      </dgm:t>
    </dgm:pt>
    <dgm:pt modelId="{BEB01280-AE73-44BF-B5CA-503982BA5530}" type="parTrans" cxnId="{DC2B6DD9-9F65-4237-B460-0AEEA61445FA}">
      <dgm:prSet/>
      <dgm:spPr/>
      <dgm:t>
        <a:bodyPr/>
        <a:lstStyle/>
        <a:p>
          <a:endParaRPr lang="nl-NL" sz="3200"/>
        </a:p>
      </dgm:t>
    </dgm:pt>
    <dgm:pt modelId="{48AA31E4-EACA-4D6A-AF48-4E4AFFDA4743}" type="sibTrans" cxnId="{DC2B6DD9-9F65-4237-B460-0AEEA61445FA}">
      <dgm:prSet/>
      <dgm:spPr/>
      <dgm:t>
        <a:bodyPr/>
        <a:lstStyle/>
        <a:p>
          <a:endParaRPr lang="nl-NL" sz="3200"/>
        </a:p>
      </dgm:t>
    </dgm:pt>
    <dgm:pt modelId="{A5A0AD9F-64FF-4091-A086-1A5A2A53E53E}">
      <dgm:prSet phldrT="[Tekst]" custT="1"/>
      <dgm:spPr/>
      <dgm:t>
        <a:bodyPr/>
        <a:lstStyle/>
        <a:p>
          <a:r>
            <a:rPr lang="nl-NL" sz="1400" b="1" dirty="0" smtClean="0"/>
            <a:t>Verbetering van de infrastructuur</a:t>
          </a:r>
          <a:endParaRPr lang="nl-NL" sz="1400" b="1" dirty="0"/>
        </a:p>
      </dgm:t>
    </dgm:pt>
    <dgm:pt modelId="{C9A37652-7BA0-402A-A882-F8F480D313B0}" type="parTrans" cxnId="{D3D4E4D6-9CA0-431D-B278-364B7928D870}">
      <dgm:prSet/>
      <dgm:spPr/>
      <dgm:t>
        <a:bodyPr/>
        <a:lstStyle/>
        <a:p>
          <a:endParaRPr lang="nl-NL" sz="3200"/>
        </a:p>
      </dgm:t>
    </dgm:pt>
    <dgm:pt modelId="{8CDE56A2-6B46-4EC3-96D1-C0D4477D93CB}" type="sibTrans" cxnId="{D3D4E4D6-9CA0-431D-B278-364B7928D870}">
      <dgm:prSet/>
      <dgm:spPr/>
      <dgm:t>
        <a:bodyPr/>
        <a:lstStyle/>
        <a:p>
          <a:endParaRPr lang="nl-NL" sz="3200"/>
        </a:p>
      </dgm:t>
    </dgm:pt>
    <dgm:pt modelId="{1D83923D-C8B7-4C24-805F-43E05C7A160C}">
      <dgm:prSet phldrT="[Tekst]" custT="1"/>
      <dgm:spPr/>
      <dgm:t>
        <a:bodyPr/>
        <a:lstStyle/>
        <a:p>
          <a:r>
            <a:rPr lang="nl-NL" sz="1400" b="1" dirty="0" smtClean="0"/>
            <a:t>Verkeersmaatregelen</a:t>
          </a:r>
          <a:endParaRPr lang="nl-NL" sz="1400" b="1" dirty="0"/>
        </a:p>
      </dgm:t>
    </dgm:pt>
    <dgm:pt modelId="{547080A5-AB89-4BF3-88F3-033A48E25404}" type="parTrans" cxnId="{AB34661D-DEEA-4B67-96FA-F267E2DEF7FF}">
      <dgm:prSet/>
      <dgm:spPr/>
      <dgm:t>
        <a:bodyPr/>
        <a:lstStyle/>
        <a:p>
          <a:endParaRPr lang="nl-NL" sz="3200"/>
        </a:p>
      </dgm:t>
    </dgm:pt>
    <dgm:pt modelId="{2CBDDBEA-ECBA-453B-A4BE-CDAB63ED3D54}" type="sibTrans" cxnId="{AB34661D-DEEA-4B67-96FA-F267E2DEF7FF}">
      <dgm:prSet/>
      <dgm:spPr/>
      <dgm:t>
        <a:bodyPr/>
        <a:lstStyle/>
        <a:p>
          <a:endParaRPr lang="nl-NL" sz="3200"/>
        </a:p>
      </dgm:t>
    </dgm:pt>
    <dgm:pt modelId="{860D1866-F258-4923-B9D7-AAA6C2C356E5}">
      <dgm:prSet phldrT="[Tekst]" custT="1"/>
      <dgm:spPr/>
      <dgm:t>
        <a:bodyPr/>
        <a:lstStyle/>
        <a:p>
          <a:r>
            <a:rPr lang="nl-NL" sz="1200" dirty="0" smtClean="0"/>
            <a:t>Goed gelegde stoepen voor rollatorgebruikers</a:t>
          </a:r>
          <a:endParaRPr lang="nl-NL" sz="1200" dirty="0"/>
        </a:p>
      </dgm:t>
    </dgm:pt>
    <dgm:pt modelId="{C1630CF6-C680-4212-9B9E-A672377AAF63}" type="parTrans" cxnId="{23683D8D-9410-4919-A48B-44E37C1F11C6}">
      <dgm:prSet/>
      <dgm:spPr/>
      <dgm:t>
        <a:bodyPr/>
        <a:lstStyle/>
        <a:p>
          <a:endParaRPr lang="nl-NL" sz="3200"/>
        </a:p>
      </dgm:t>
    </dgm:pt>
    <dgm:pt modelId="{BF231607-A42A-4B8C-AB13-4DDEFF7B2465}" type="sibTrans" cxnId="{23683D8D-9410-4919-A48B-44E37C1F11C6}">
      <dgm:prSet/>
      <dgm:spPr/>
      <dgm:t>
        <a:bodyPr/>
        <a:lstStyle/>
        <a:p>
          <a:endParaRPr lang="nl-NL" sz="3200"/>
        </a:p>
      </dgm:t>
    </dgm:pt>
    <dgm:pt modelId="{27A89D75-F9B5-4D4E-B789-0E9B24A0CD98}">
      <dgm:prSet phldrT="[Tekst]" custT="1"/>
      <dgm:spPr/>
      <dgm:t>
        <a:bodyPr/>
        <a:lstStyle/>
        <a:p>
          <a:r>
            <a:rPr lang="nl-NL" sz="1200" dirty="0" smtClean="0"/>
            <a:t>Behoud en onderhoud van bomen en verkeerssituaties.</a:t>
          </a:r>
          <a:endParaRPr lang="nl-NL" sz="1200" dirty="0"/>
        </a:p>
      </dgm:t>
    </dgm:pt>
    <dgm:pt modelId="{11539E9F-4B25-450E-92B7-D74C8500E495}" type="parTrans" cxnId="{1B125FDD-1002-400A-8BF5-A9F6A11A1C77}">
      <dgm:prSet/>
      <dgm:spPr/>
      <dgm:t>
        <a:bodyPr/>
        <a:lstStyle/>
        <a:p>
          <a:endParaRPr lang="nl-NL" sz="3200"/>
        </a:p>
      </dgm:t>
    </dgm:pt>
    <dgm:pt modelId="{8C89D789-C8FD-4149-A66E-2B8B7B5440D2}" type="sibTrans" cxnId="{1B125FDD-1002-400A-8BF5-A9F6A11A1C77}">
      <dgm:prSet/>
      <dgm:spPr/>
      <dgm:t>
        <a:bodyPr/>
        <a:lstStyle/>
        <a:p>
          <a:endParaRPr lang="nl-NL" sz="3200"/>
        </a:p>
      </dgm:t>
    </dgm:pt>
    <dgm:pt modelId="{019495CE-C19F-49F6-8600-20D100016809}">
      <dgm:prSet phldrT="[Tekst]" custT="1"/>
      <dgm:spPr/>
      <dgm:t>
        <a:bodyPr/>
        <a:lstStyle/>
        <a:p>
          <a:r>
            <a:rPr lang="nl-NL" sz="1400" b="1" dirty="0" smtClean="0"/>
            <a:t>Verkeersdrukte en rotondes</a:t>
          </a:r>
          <a:endParaRPr lang="nl-NL" sz="1400" b="1" dirty="0"/>
        </a:p>
      </dgm:t>
    </dgm:pt>
    <dgm:pt modelId="{3F4A75AB-7AA4-4C81-93E5-7E114AB02AA0}" type="parTrans" cxnId="{C50F1713-D378-476A-945C-3767FE21CE64}">
      <dgm:prSet/>
      <dgm:spPr/>
      <dgm:t>
        <a:bodyPr/>
        <a:lstStyle/>
        <a:p>
          <a:endParaRPr lang="nl-NL" sz="3200"/>
        </a:p>
      </dgm:t>
    </dgm:pt>
    <dgm:pt modelId="{126F2A60-7378-470C-A3C2-5C8B25AD5A00}" type="sibTrans" cxnId="{C50F1713-D378-476A-945C-3767FE21CE64}">
      <dgm:prSet/>
      <dgm:spPr/>
      <dgm:t>
        <a:bodyPr/>
        <a:lstStyle/>
        <a:p>
          <a:endParaRPr lang="nl-NL" sz="3200"/>
        </a:p>
      </dgm:t>
    </dgm:pt>
    <dgm:pt modelId="{CD37981D-C1E2-47CB-977D-45BA38292D41}">
      <dgm:prSet phldrT="[Tekst]" custT="1"/>
      <dgm:spPr/>
      <dgm:t>
        <a:bodyPr/>
        <a:lstStyle/>
        <a:p>
          <a:r>
            <a:rPr lang="nl-NL" sz="1200" dirty="0" smtClean="0"/>
            <a:t>Verminderen van verkeer</a:t>
          </a:r>
          <a:endParaRPr lang="nl-NL" sz="1200" dirty="0"/>
        </a:p>
      </dgm:t>
    </dgm:pt>
    <dgm:pt modelId="{E1300D63-36D8-4418-ABE8-7BB53932EB24}" type="parTrans" cxnId="{E0BFEFFA-4AFC-47B8-A0A7-46656BA08042}">
      <dgm:prSet/>
      <dgm:spPr/>
      <dgm:t>
        <a:bodyPr/>
        <a:lstStyle/>
        <a:p>
          <a:endParaRPr lang="nl-NL" sz="3200"/>
        </a:p>
      </dgm:t>
    </dgm:pt>
    <dgm:pt modelId="{2B38DEA4-D354-4C15-A573-2E3B0D4BE919}" type="sibTrans" cxnId="{E0BFEFFA-4AFC-47B8-A0A7-46656BA08042}">
      <dgm:prSet/>
      <dgm:spPr/>
      <dgm:t>
        <a:bodyPr/>
        <a:lstStyle/>
        <a:p>
          <a:endParaRPr lang="nl-NL" sz="3200"/>
        </a:p>
      </dgm:t>
    </dgm:pt>
    <dgm:pt modelId="{4D8B1942-14A3-4A60-ADD9-596753022945}">
      <dgm:prSet phldrT="[Tekst]" custT="1"/>
      <dgm:spPr/>
      <dgm:t>
        <a:bodyPr/>
        <a:lstStyle/>
        <a:p>
          <a:r>
            <a:rPr lang="nl-NL" sz="1200" dirty="0" smtClean="0"/>
            <a:t>Handhaven van de snelheidslimiet van 30 km/uur</a:t>
          </a:r>
          <a:endParaRPr lang="nl-NL" sz="1200" dirty="0"/>
        </a:p>
      </dgm:t>
    </dgm:pt>
    <dgm:pt modelId="{919A5433-0F94-4028-9EDC-E174166AA70E}" type="parTrans" cxnId="{489EC693-B90A-47F9-A8D0-89E27327C6BE}">
      <dgm:prSet/>
      <dgm:spPr/>
      <dgm:t>
        <a:bodyPr/>
        <a:lstStyle/>
        <a:p>
          <a:endParaRPr lang="nl-NL" sz="3200"/>
        </a:p>
      </dgm:t>
    </dgm:pt>
    <dgm:pt modelId="{D10DAC96-51E2-41B0-9E06-618493C05290}" type="sibTrans" cxnId="{489EC693-B90A-47F9-A8D0-89E27327C6BE}">
      <dgm:prSet/>
      <dgm:spPr/>
      <dgm:t>
        <a:bodyPr/>
        <a:lstStyle/>
        <a:p>
          <a:endParaRPr lang="nl-NL" sz="3200"/>
        </a:p>
      </dgm:t>
    </dgm:pt>
    <dgm:pt modelId="{5E63262A-F570-44DB-954D-91BDB4A3DF0D}">
      <dgm:prSet phldrT="[Tekst]" custT="1"/>
      <dgm:spPr/>
      <dgm:t>
        <a:bodyPr/>
        <a:lstStyle/>
        <a:p>
          <a:r>
            <a:rPr lang="nl-NL" sz="1200" dirty="0" smtClean="0"/>
            <a:t>Het splitsen van links en rechts met behulp van oversteekeilanden</a:t>
          </a:r>
          <a:endParaRPr lang="nl-NL" sz="1200" dirty="0"/>
        </a:p>
      </dgm:t>
    </dgm:pt>
    <dgm:pt modelId="{DA3C2AFB-999D-43B9-9912-55133D6DAC15}" type="parTrans" cxnId="{2DAB433A-6BA0-4C48-9478-7FA4D8622ED5}">
      <dgm:prSet/>
      <dgm:spPr/>
      <dgm:t>
        <a:bodyPr/>
        <a:lstStyle/>
        <a:p>
          <a:endParaRPr lang="nl-NL" sz="3200"/>
        </a:p>
      </dgm:t>
    </dgm:pt>
    <dgm:pt modelId="{20630304-3921-4925-84A0-4BFD1EE80391}" type="sibTrans" cxnId="{2DAB433A-6BA0-4C48-9478-7FA4D8622ED5}">
      <dgm:prSet/>
      <dgm:spPr/>
      <dgm:t>
        <a:bodyPr/>
        <a:lstStyle/>
        <a:p>
          <a:endParaRPr lang="nl-NL" sz="3200"/>
        </a:p>
      </dgm:t>
    </dgm:pt>
    <dgm:pt modelId="{22E8103B-0532-4BD1-90F9-FDFDE90139D6}">
      <dgm:prSet phldrT="[Tekst]" custT="1"/>
      <dgm:spPr/>
      <dgm:t>
        <a:bodyPr/>
        <a:lstStyle/>
        <a:p>
          <a:r>
            <a:rPr lang="nl-NL" sz="1400" b="1" dirty="0" smtClean="0"/>
            <a:t>Oversteekplaatsen</a:t>
          </a:r>
          <a:endParaRPr lang="nl-NL" sz="1400" b="1" dirty="0"/>
        </a:p>
      </dgm:t>
    </dgm:pt>
    <dgm:pt modelId="{2E08A9B2-9F81-4FCE-AF4A-23A4E1EC2023}" type="parTrans" cxnId="{9994C753-F78D-457B-9D7F-80ECFA46BDD8}">
      <dgm:prSet/>
      <dgm:spPr/>
      <dgm:t>
        <a:bodyPr/>
        <a:lstStyle/>
        <a:p>
          <a:endParaRPr lang="nl-NL" sz="3200"/>
        </a:p>
      </dgm:t>
    </dgm:pt>
    <dgm:pt modelId="{23F8016F-B591-40EA-95AD-5F9607BE4E50}" type="sibTrans" cxnId="{9994C753-F78D-457B-9D7F-80ECFA46BDD8}">
      <dgm:prSet/>
      <dgm:spPr/>
      <dgm:t>
        <a:bodyPr/>
        <a:lstStyle/>
        <a:p>
          <a:endParaRPr lang="nl-NL" sz="3200"/>
        </a:p>
      </dgm:t>
    </dgm:pt>
    <dgm:pt modelId="{CA0ED283-037E-4DA7-9C84-0110D608C19A}">
      <dgm:prSet phldrT="[Tekst]" custT="1"/>
      <dgm:spPr/>
      <dgm:t>
        <a:bodyPr/>
        <a:lstStyle/>
        <a:p>
          <a:r>
            <a:rPr lang="nl-NL" sz="1200" dirty="0" smtClean="0"/>
            <a:t>Veilige oversteekplaatsen op specifieke locaties (schouwburg, politiebureau)</a:t>
          </a:r>
          <a:endParaRPr lang="nl-NL" sz="1200" dirty="0"/>
        </a:p>
      </dgm:t>
    </dgm:pt>
    <dgm:pt modelId="{D0FA5C44-F38F-457D-91B7-386BBFEA5750}" type="parTrans" cxnId="{371603E8-FD56-4736-A3DA-1E506DE74559}">
      <dgm:prSet/>
      <dgm:spPr/>
      <dgm:t>
        <a:bodyPr/>
        <a:lstStyle/>
        <a:p>
          <a:endParaRPr lang="nl-NL" sz="3200"/>
        </a:p>
      </dgm:t>
    </dgm:pt>
    <dgm:pt modelId="{944641BF-C7ED-4B7C-8390-D93EF158EA16}" type="sibTrans" cxnId="{371603E8-FD56-4736-A3DA-1E506DE74559}">
      <dgm:prSet/>
      <dgm:spPr/>
      <dgm:t>
        <a:bodyPr/>
        <a:lstStyle/>
        <a:p>
          <a:endParaRPr lang="nl-NL" sz="3200"/>
        </a:p>
      </dgm:t>
    </dgm:pt>
    <dgm:pt modelId="{72C87FA9-945F-47DC-BC1A-148F20752E75}">
      <dgm:prSet phldrT="[Tekst]" custT="1"/>
      <dgm:spPr/>
      <dgm:t>
        <a:bodyPr/>
        <a:lstStyle/>
        <a:p>
          <a:r>
            <a:rPr lang="nl-NL" sz="1400" b="1" dirty="0" smtClean="0"/>
            <a:t>Luchtkwaliteit en lawaaibeperking</a:t>
          </a:r>
          <a:endParaRPr lang="nl-NL" sz="1400" b="1" dirty="0"/>
        </a:p>
      </dgm:t>
    </dgm:pt>
    <dgm:pt modelId="{792C6785-8B35-4B90-AE72-ABD625D7191E}" type="parTrans" cxnId="{A7152D97-A2F6-425A-A48E-255AC1F65DA7}">
      <dgm:prSet/>
      <dgm:spPr/>
      <dgm:t>
        <a:bodyPr/>
        <a:lstStyle/>
        <a:p>
          <a:endParaRPr lang="nl-NL" sz="3200"/>
        </a:p>
      </dgm:t>
    </dgm:pt>
    <dgm:pt modelId="{05BFFAF7-842B-4464-9CE7-FA1CCA2E2F83}" type="sibTrans" cxnId="{A7152D97-A2F6-425A-A48E-255AC1F65DA7}">
      <dgm:prSet/>
      <dgm:spPr/>
      <dgm:t>
        <a:bodyPr/>
        <a:lstStyle/>
        <a:p>
          <a:endParaRPr lang="nl-NL" sz="3200"/>
        </a:p>
      </dgm:t>
    </dgm:pt>
    <dgm:pt modelId="{2CE67741-6741-4D73-A4BB-D93C0512DBF2}">
      <dgm:prSet phldrT="[Tekst]" custT="1"/>
      <dgm:spPr/>
      <dgm:t>
        <a:bodyPr/>
        <a:lstStyle/>
        <a:p>
          <a:r>
            <a:rPr lang="nl-NL" sz="1200" dirty="0" smtClean="0"/>
            <a:t>Verkeersdrukte verminderen</a:t>
          </a:r>
          <a:endParaRPr lang="nl-NL" sz="1200" dirty="0"/>
        </a:p>
      </dgm:t>
    </dgm:pt>
    <dgm:pt modelId="{59F8DEA3-79DB-4EC1-90B0-73911BE0908E}" type="parTrans" cxnId="{F29555F0-347A-4B99-B402-5E10FE2CBA6D}">
      <dgm:prSet/>
      <dgm:spPr/>
      <dgm:t>
        <a:bodyPr/>
        <a:lstStyle/>
        <a:p>
          <a:endParaRPr lang="nl-NL" sz="3200"/>
        </a:p>
      </dgm:t>
    </dgm:pt>
    <dgm:pt modelId="{AF564F7D-1A71-49C8-A94E-1F9396A2A858}" type="sibTrans" cxnId="{F29555F0-347A-4B99-B402-5E10FE2CBA6D}">
      <dgm:prSet/>
      <dgm:spPr/>
      <dgm:t>
        <a:bodyPr/>
        <a:lstStyle/>
        <a:p>
          <a:endParaRPr lang="nl-NL" sz="3200"/>
        </a:p>
      </dgm:t>
    </dgm:pt>
    <dgm:pt modelId="{BEF5EA53-7C9F-4D5B-A616-0164585AA1E8}">
      <dgm:prSet phldrT="[Tekst]" custT="1"/>
      <dgm:spPr/>
      <dgm:t>
        <a:bodyPr/>
        <a:lstStyle/>
        <a:p>
          <a:r>
            <a:rPr lang="nl-NL" sz="1200" dirty="0" smtClean="0"/>
            <a:t>Meer rotondes om de verkeersdoorstroming te verbeteren</a:t>
          </a:r>
          <a:endParaRPr lang="nl-NL" sz="1200" dirty="0"/>
        </a:p>
      </dgm:t>
    </dgm:pt>
    <dgm:pt modelId="{C6AEF411-84E2-4F13-A660-4354B476E474}" type="parTrans" cxnId="{E1235134-9DEA-4E4A-9CD4-DEF20D029C82}">
      <dgm:prSet/>
      <dgm:spPr/>
      <dgm:t>
        <a:bodyPr/>
        <a:lstStyle/>
        <a:p>
          <a:endParaRPr lang="nl-NL" sz="3200"/>
        </a:p>
      </dgm:t>
    </dgm:pt>
    <dgm:pt modelId="{536DA144-ACB8-4403-BB86-29F44CCD7E60}" type="sibTrans" cxnId="{E1235134-9DEA-4E4A-9CD4-DEF20D029C82}">
      <dgm:prSet/>
      <dgm:spPr/>
      <dgm:t>
        <a:bodyPr/>
        <a:lstStyle/>
        <a:p>
          <a:endParaRPr lang="nl-NL" sz="3200"/>
        </a:p>
      </dgm:t>
    </dgm:pt>
    <dgm:pt modelId="{659F56BB-4BFB-4990-8D2F-5A0DA3C4334B}">
      <dgm:prSet phldrT="[Tekst]" custT="1"/>
      <dgm:spPr/>
      <dgm:t>
        <a:bodyPr/>
        <a:lstStyle/>
        <a:p>
          <a:r>
            <a:rPr lang="nl-NL" sz="1200" dirty="0" smtClean="0"/>
            <a:t>Aandacht voor luchtkwaliteit</a:t>
          </a:r>
          <a:endParaRPr lang="nl-NL" sz="1200" dirty="0"/>
        </a:p>
      </dgm:t>
    </dgm:pt>
    <dgm:pt modelId="{73DECFCE-446A-488A-A825-39BC43BBE552}" type="parTrans" cxnId="{15C5B725-E1CF-4A30-830C-8F77AD2A9CE3}">
      <dgm:prSet/>
      <dgm:spPr/>
      <dgm:t>
        <a:bodyPr/>
        <a:lstStyle/>
        <a:p>
          <a:endParaRPr lang="nl-NL" sz="3200"/>
        </a:p>
      </dgm:t>
    </dgm:pt>
    <dgm:pt modelId="{C0533AFB-D26A-4D1C-81C3-E9891EEB6BBE}" type="sibTrans" cxnId="{15C5B725-E1CF-4A30-830C-8F77AD2A9CE3}">
      <dgm:prSet/>
      <dgm:spPr/>
      <dgm:t>
        <a:bodyPr/>
        <a:lstStyle/>
        <a:p>
          <a:endParaRPr lang="nl-NL" sz="3200"/>
        </a:p>
      </dgm:t>
    </dgm:pt>
    <dgm:pt modelId="{54F4A87C-4CC3-49E9-BAE5-F666A74C3041}">
      <dgm:prSet phldrT="[Tekst]" custT="1"/>
      <dgm:spPr/>
      <dgm:t>
        <a:bodyPr/>
        <a:lstStyle/>
        <a:p>
          <a:r>
            <a:rPr lang="nl-NL" sz="1200" dirty="0" smtClean="0"/>
            <a:t>Verminderen van lawaai door o.a. laad- en losverkeer</a:t>
          </a:r>
          <a:endParaRPr lang="nl-NL" sz="1200" dirty="0"/>
        </a:p>
      </dgm:t>
    </dgm:pt>
    <dgm:pt modelId="{946283B8-E6CA-46F5-86FE-C0DA8E82D7CE}" type="parTrans" cxnId="{716BBA9B-FD22-4D48-9250-A4B1B29C77A7}">
      <dgm:prSet/>
      <dgm:spPr/>
      <dgm:t>
        <a:bodyPr/>
        <a:lstStyle/>
        <a:p>
          <a:endParaRPr lang="nl-NL" sz="3200"/>
        </a:p>
      </dgm:t>
    </dgm:pt>
    <dgm:pt modelId="{B97CADE9-8B35-49CB-B7A6-84366B5EEE1A}" type="sibTrans" cxnId="{716BBA9B-FD22-4D48-9250-A4B1B29C77A7}">
      <dgm:prSet/>
      <dgm:spPr/>
      <dgm:t>
        <a:bodyPr/>
        <a:lstStyle/>
        <a:p>
          <a:endParaRPr lang="nl-NL" sz="3200"/>
        </a:p>
      </dgm:t>
    </dgm:pt>
    <dgm:pt modelId="{05F74072-127D-4B60-B797-66B1AE601D64}" type="pres">
      <dgm:prSet presAssocID="{EB453E3A-539F-4C13-B9B2-1BBA43459C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CB1E268-3EA5-4877-A1EF-426D50D83DF4}" type="pres">
      <dgm:prSet presAssocID="{85089EA3-793E-410C-98FB-675EEFE36F10}" presName="linNode" presStyleCnt="0"/>
      <dgm:spPr/>
    </dgm:pt>
    <dgm:pt modelId="{BC5303A8-871C-4F27-B83B-9F3DCE40CFB9}" type="pres">
      <dgm:prSet presAssocID="{85089EA3-793E-410C-98FB-675EEFE36F10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E925B74-2E3E-4E5D-A848-313E5984DA67}" type="pres">
      <dgm:prSet presAssocID="{85089EA3-793E-410C-98FB-675EEFE36F10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19176A2-1BEE-4982-A332-DCE27A4E73BD}" type="pres">
      <dgm:prSet presAssocID="{E7D66CB6-A697-4B23-8A6F-B2C0500098B3}" presName="sp" presStyleCnt="0"/>
      <dgm:spPr/>
    </dgm:pt>
    <dgm:pt modelId="{514B4B26-34AE-46CE-9EA4-73A742E9413C}" type="pres">
      <dgm:prSet presAssocID="{15E05AF4-8BB0-43FD-B509-F2F47BB1516A}" presName="linNode" presStyleCnt="0"/>
      <dgm:spPr/>
    </dgm:pt>
    <dgm:pt modelId="{390E6EB3-C50F-443E-9D1D-F86204A98D15}" type="pres">
      <dgm:prSet presAssocID="{15E05AF4-8BB0-43FD-B509-F2F47BB1516A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007C068-798E-434F-8CD2-719E02D7B34C}" type="pres">
      <dgm:prSet presAssocID="{15E05AF4-8BB0-43FD-B509-F2F47BB1516A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AEE57D4-A778-4508-9725-C4EF7ADBFB24}" type="pres">
      <dgm:prSet presAssocID="{046B4898-9B35-42CA-A936-AF376481DC0B}" presName="sp" presStyleCnt="0"/>
      <dgm:spPr/>
    </dgm:pt>
    <dgm:pt modelId="{C6A3C495-1506-43AF-AC0C-76D7A34D2D25}" type="pres">
      <dgm:prSet presAssocID="{A4991A8A-4658-4B75-9F3A-8E3C988413C0}" presName="linNode" presStyleCnt="0"/>
      <dgm:spPr/>
    </dgm:pt>
    <dgm:pt modelId="{1F83B5A1-3074-4865-ACE6-15006639B600}" type="pres">
      <dgm:prSet presAssocID="{A4991A8A-4658-4B75-9F3A-8E3C988413C0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6AD99D-D343-4A45-A935-1A87B45B5083}" type="pres">
      <dgm:prSet presAssocID="{A4991A8A-4658-4B75-9F3A-8E3C988413C0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65CDE66-3AF0-4E90-8C8D-6CC168628284}" type="pres">
      <dgm:prSet presAssocID="{61A650D3-0750-4906-8D0B-21AE330021E5}" presName="sp" presStyleCnt="0"/>
      <dgm:spPr/>
    </dgm:pt>
    <dgm:pt modelId="{C6F5F186-C3CB-496A-947F-E90FE57320FC}" type="pres">
      <dgm:prSet presAssocID="{A5A0AD9F-64FF-4091-A086-1A5A2A53E53E}" presName="linNode" presStyleCnt="0"/>
      <dgm:spPr/>
    </dgm:pt>
    <dgm:pt modelId="{E58DBE8D-88FA-4532-911F-F2BE44662851}" type="pres">
      <dgm:prSet presAssocID="{A5A0AD9F-64FF-4091-A086-1A5A2A53E53E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E74F0DB-F2DD-45EE-91BD-CAB32C764302}" type="pres">
      <dgm:prSet presAssocID="{A5A0AD9F-64FF-4091-A086-1A5A2A53E53E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3D0644C-6FEB-4AA6-B6D4-04507426E274}" type="pres">
      <dgm:prSet presAssocID="{8CDE56A2-6B46-4EC3-96D1-C0D4477D93CB}" presName="sp" presStyleCnt="0"/>
      <dgm:spPr/>
    </dgm:pt>
    <dgm:pt modelId="{724450BF-E2BE-4F45-B003-B5239820A70D}" type="pres">
      <dgm:prSet presAssocID="{1D83923D-C8B7-4C24-805F-43E05C7A160C}" presName="linNode" presStyleCnt="0"/>
      <dgm:spPr/>
    </dgm:pt>
    <dgm:pt modelId="{373A20B4-3534-49BB-9FCF-8223A2123344}" type="pres">
      <dgm:prSet presAssocID="{1D83923D-C8B7-4C24-805F-43E05C7A160C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881B2B-8E2F-453D-BA93-E2D4F4F875E9}" type="pres">
      <dgm:prSet presAssocID="{1D83923D-C8B7-4C24-805F-43E05C7A160C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ADD70E4-F93F-49CF-9AE0-610B053AC127}" type="pres">
      <dgm:prSet presAssocID="{2CBDDBEA-ECBA-453B-A4BE-CDAB63ED3D54}" presName="sp" presStyleCnt="0"/>
      <dgm:spPr/>
    </dgm:pt>
    <dgm:pt modelId="{1BE485FE-CB57-481C-88CD-7AF08359CDFD}" type="pres">
      <dgm:prSet presAssocID="{22E8103B-0532-4BD1-90F9-FDFDE90139D6}" presName="linNode" presStyleCnt="0"/>
      <dgm:spPr/>
    </dgm:pt>
    <dgm:pt modelId="{D0D2F527-FB0D-4646-9FBB-6F5D8940E659}" type="pres">
      <dgm:prSet presAssocID="{22E8103B-0532-4BD1-90F9-FDFDE90139D6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7E5CCE5-2B75-4D9F-B037-31D6B7E06166}" type="pres">
      <dgm:prSet presAssocID="{22E8103B-0532-4BD1-90F9-FDFDE90139D6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96B01C-CC35-4138-A777-91F402A3E70F}" type="pres">
      <dgm:prSet presAssocID="{23F8016F-B591-40EA-95AD-5F9607BE4E50}" presName="sp" presStyleCnt="0"/>
      <dgm:spPr/>
    </dgm:pt>
    <dgm:pt modelId="{F2018073-4E27-4B1E-8DF1-3803613E1397}" type="pres">
      <dgm:prSet presAssocID="{019495CE-C19F-49F6-8600-20D100016809}" presName="linNode" presStyleCnt="0"/>
      <dgm:spPr/>
    </dgm:pt>
    <dgm:pt modelId="{52DDA3EB-3CC9-4C91-B65A-EDC34AC1B17A}" type="pres">
      <dgm:prSet presAssocID="{019495CE-C19F-49F6-8600-20D100016809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A9F442-BF47-4A2C-82B2-6F3D5DC7E27B}" type="pres">
      <dgm:prSet presAssocID="{019495CE-C19F-49F6-8600-20D100016809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4B70261-E503-4D65-90C7-1B3D49FD79F1}" type="pres">
      <dgm:prSet presAssocID="{126F2A60-7378-470C-A3C2-5C8B25AD5A00}" presName="sp" presStyleCnt="0"/>
      <dgm:spPr/>
    </dgm:pt>
    <dgm:pt modelId="{9D15F002-6593-4D66-A996-06BEFC8BEAFB}" type="pres">
      <dgm:prSet presAssocID="{72C87FA9-945F-47DC-BC1A-148F20752E75}" presName="linNode" presStyleCnt="0"/>
      <dgm:spPr/>
    </dgm:pt>
    <dgm:pt modelId="{8801B61C-CA58-4B7A-AC3F-3B73B3B4CFE9}" type="pres">
      <dgm:prSet presAssocID="{72C87FA9-945F-47DC-BC1A-148F20752E75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582035F-66D2-4C68-A3C2-869747159775}" type="pres">
      <dgm:prSet presAssocID="{72C87FA9-945F-47DC-BC1A-148F20752E75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CC47071-7B52-4A0E-AEDB-D79FEB9A26F3}" type="presOf" srcId="{27A89D75-F9B5-4D4E-B789-0E9B24A0CD98}" destId="{7E74F0DB-F2DD-45EE-91BD-CAB32C764302}" srcOrd="0" destOrd="1" presId="urn:microsoft.com/office/officeart/2005/8/layout/vList5"/>
    <dgm:cxn modelId="{87C77CE1-B7A9-467A-891A-3C0EE1C48D25}" type="presOf" srcId="{4E0A511D-1AF2-402B-B288-0ACB9DD5E45E}" destId="{4E925B74-2E3E-4E5D-A848-313E5984DA67}" srcOrd="0" destOrd="1" presId="urn:microsoft.com/office/officeart/2005/8/layout/vList5"/>
    <dgm:cxn modelId="{6CA6629B-1F51-4382-B069-14C745CB5E9C}" srcId="{EB453E3A-539F-4C13-B9B2-1BBA43459C81}" destId="{A4991A8A-4658-4B75-9F3A-8E3C988413C0}" srcOrd="2" destOrd="0" parTransId="{217B78D3-169E-478B-89C1-DD83B628CF98}" sibTransId="{61A650D3-0750-4906-8D0B-21AE330021E5}"/>
    <dgm:cxn modelId="{D144463C-35E5-4033-A441-B438423BD772}" type="presOf" srcId="{4D6C1374-BECE-4BF1-9394-59DEA6231DB3}" destId="{A007C068-798E-434F-8CD2-719E02D7B34C}" srcOrd="0" destOrd="1" presId="urn:microsoft.com/office/officeart/2005/8/layout/vList5"/>
    <dgm:cxn modelId="{B6740204-7748-435A-961A-809E7871C224}" type="presOf" srcId="{4D8B1942-14A3-4A60-ADD9-596753022945}" destId="{18881B2B-8E2F-453D-BA93-E2D4F4F875E9}" srcOrd="0" destOrd="1" presId="urn:microsoft.com/office/officeart/2005/8/layout/vList5"/>
    <dgm:cxn modelId="{BE87247E-7B80-4AA9-B6DE-FF6D85643550}" type="presOf" srcId="{A482DAA1-05BE-413C-BBFE-A7A57F130C7D}" destId="{A007C068-798E-434F-8CD2-719E02D7B34C}" srcOrd="0" destOrd="0" presId="urn:microsoft.com/office/officeart/2005/8/layout/vList5"/>
    <dgm:cxn modelId="{5C004EAE-C098-4693-8006-147E65DE803F}" srcId="{85089EA3-793E-410C-98FB-675EEFE36F10}" destId="{4E0A511D-1AF2-402B-B288-0ACB9DD5E45E}" srcOrd="1" destOrd="0" parTransId="{988E5FAF-6914-4678-998A-1B8D19C0ABB5}" sibTransId="{0397F251-A69E-48D0-96E5-43EBB2DE47E5}"/>
    <dgm:cxn modelId="{E0BFEFFA-4AFC-47B8-A0A7-46656BA08042}" srcId="{1D83923D-C8B7-4C24-805F-43E05C7A160C}" destId="{CD37981D-C1E2-47CB-977D-45BA38292D41}" srcOrd="0" destOrd="0" parTransId="{E1300D63-36D8-4418-ABE8-7BB53932EB24}" sibTransId="{2B38DEA4-D354-4C15-A573-2E3B0D4BE919}"/>
    <dgm:cxn modelId="{64BBDD2A-FC08-4D97-BC6F-8A0A639DB1BA}" type="presOf" srcId="{659F56BB-4BFB-4990-8D2F-5A0DA3C4334B}" destId="{9582035F-66D2-4C68-A3C2-869747159775}" srcOrd="0" destOrd="0" presId="urn:microsoft.com/office/officeart/2005/8/layout/vList5"/>
    <dgm:cxn modelId="{A57245C3-D5B9-4A16-8E97-91F4C02D3446}" type="presOf" srcId="{0CA89ADA-0573-4B55-A2E1-92D1B7B32E34}" destId="{596AD99D-D343-4A45-A935-1A87B45B5083}" srcOrd="0" destOrd="0" presId="urn:microsoft.com/office/officeart/2005/8/layout/vList5"/>
    <dgm:cxn modelId="{DC2B6DD9-9F65-4237-B460-0AEEA61445FA}" srcId="{15E05AF4-8BB0-43FD-B509-F2F47BB1516A}" destId="{4D6C1374-BECE-4BF1-9394-59DEA6231DB3}" srcOrd="1" destOrd="0" parTransId="{BEB01280-AE73-44BF-B5CA-503982BA5530}" sibTransId="{48AA31E4-EACA-4D6A-AF48-4E4AFFDA4743}"/>
    <dgm:cxn modelId="{23683D8D-9410-4919-A48B-44E37C1F11C6}" srcId="{A5A0AD9F-64FF-4091-A086-1A5A2A53E53E}" destId="{860D1866-F258-4923-B9D7-AAA6C2C356E5}" srcOrd="0" destOrd="0" parTransId="{C1630CF6-C680-4212-9B9E-A672377AAF63}" sibTransId="{BF231607-A42A-4B8C-AB13-4DDEFF7B2465}"/>
    <dgm:cxn modelId="{1B125FDD-1002-400A-8BF5-A9F6A11A1C77}" srcId="{A5A0AD9F-64FF-4091-A086-1A5A2A53E53E}" destId="{27A89D75-F9B5-4D4E-B789-0E9B24A0CD98}" srcOrd="1" destOrd="0" parTransId="{11539E9F-4B25-450E-92B7-D74C8500E495}" sibTransId="{8C89D789-C8FD-4149-A66E-2B8B7B5440D2}"/>
    <dgm:cxn modelId="{CB7F5F52-7E02-4360-9D26-42AADB89CE26}" type="presOf" srcId="{2CE67741-6741-4D73-A4BB-D93C0512DBF2}" destId="{04A9F442-BF47-4A2C-82B2-6F3D5DC7E27B}" srcOrd="0" destOrd="0" presId="urn:microsoft.com/office/officeart/2005/8/layout/vList5"/>
    <dgm:cxn modelId="{5B62B6BF-74E2-4499-AF2E-C2997AC32C8B}" type="presOf" srcId="{C7F6F83D-825A-4C8D-82CB-A28E10CAB56E}" destId="{596AD99D-D343-4A45-A935-1A87B45B5083}" srcOrd="0" destOrd="1" presId="urn:microsoft.com/office/officeart/2005/8/layout/vList5"/>
    <dgm:cxn modelId="{92E9D456-FCA9-42C9-AF24-5C18AD7EB6D9}" type="presOf" srcId="{A5A0AD9F-64FF-4091-A086-1A5A2A53E53E}" destId="{E58DBE8D-88FA-4532-911F-F2BE44662851}" srcOrd="0" destOrd="0" presId="urn:microsoft.com/office/officeart/2005/8/layout/vList5"/>
    <dgm:cxn modelId="{D3D4E4D6-9CA0-431D-B278-364B7928D870}" srcId="{EB453E3A-539F-4C13-B9B2-1BBA43459C81}" destId="{A5A0AD9F-64FF-4091-A086-1A5A2A53E53E}" srcOrd="3" destOrd="0" parTransId="{C9A37652-7BA0-402A-A882-F8F480D313B0}" sibTransId="{8CDE56A2-6B46-4EC3-96D1-C0D4477D93CB}"/>
    <dgm:cxn modelId="{2DD71DCD-C7F0-411A-8EEA-08239E83285F}" type="presOf" srcId="{85089EA3-793E-410C-98FB-675EEFE36F10}" destId="{BC5303A8-871C-4F27-B83B-9F3DCE40CFB9}" srcOrd="0" destOrd="0" presId="urn:microsoft.com/office/officeart/2005/8/layout/vList5"/>
    <dgm:cxn modelId="{B84A51CF-CB84-4C0A-86AD-91460C7E9731}" type="presOf" srcId="{EB453E3A-539F-4C13-B9B2-1BBA43459C81}" destId="{05F74072-127D-4B60-B797-66B1AE601D64}" srcOrd="0" destOrd="0" presId="urn:microsoft.com/office/officeart/2005/8/layout/vList5"/>
    <dgm:cxn modelId="{D53C4FAE-8FFC-4B95-8F67-9DB202794717}" type="presOf" srcId="{F36148CE-301F-4AAE-A35F-898825A4867E}" destId="{4E925B74-2E3E-4E5D-A848-313E5984DA67}" srcOrd="0" destOrd="0" presId="urn:microsoft.com/office/officeart/2005/8/layout/vList5"/>
    <dgm:cxn modelId="{8465E0E5-949F-45FB-AFB2-DD145E97EC5A}" srcId="{EB453E3A-539F-4C13-B9B2-1BBA43459C81}" destId="{85089EA3-793E-410C-98FB-675EEFE36F10}" srcOrd="0" destOrd="0" parTransId="{F6732E76-F845-41DE-89B1-783620CDD918}" sibTransId="{E7D66CB6-A697-4B23-8A6F-B2C0500098B3}"/>
    <dgm:cxn modelId="{2DAB433A-6BA0-4C48-9478-7FA4D8622ED5}" srcId="{1D83923D-C8B7-4C24-805F-43E05C7A160C}" destId="{5E63262A-F570-44DB-954D-91BDB4A3DF0D}" srcOrd="2" destOrd="0" parTransId="{DA3C2AFB-999D-43B9-9912-55133D6DAC15}" sibTransId="{20630304-3921-4925-84A0-4BFD1EE80391}"/>
    <dgm:cxn modelId="{B0750808-B656-4CAD-9D92-3401556F4CB7}" type="presOf" srcId="{CD37981D-C1E2-47CB-977D-45BA38292D41}" destId="{18881B2B-8E2F-453D-BA93-E2D4F4F875E9}" srcOrd="0" destOrd="0" presId="urn:microsoft.com/office/officeart/2005/8/layout/vList5"/>
    <dgm:cxn modelId="{489EC693-B90A-47F9-A8D0-89E27327C6BE}" srcId="{1D83923D-C8B7-4C24-805F-43E05C7A160C}" destId="{4D8B1942-14A3-4A60-ADD9-596753022945}" srcOrd="1" destOrd="0" parTransId="{919A5433-0F94-4028-9EDC-E174166AA70E}" sibTransId="{D10DAC96-51E2-41B0-9E06-618493C05290}"/>
    <dgm:cxn modelId="{C50F1713-D378-476A-945C-3767FE21CE64}" srcId="{EB453E3A-539F-4C13-B9B2-1BBA43459C81}" destId="{019495CE-C19F-49F6-8600-20D100016809}" srcOrd="6" destOrd="0" parTransId="{3F4A75AB-7AA4-4C81-93E5-7E114AB02AA0}" sibTransId="{126F2A60-7378-470C-A3C2-5C8B25AD5A00}"/>
    <dgm:cxn modelId="{F29555F0-347A-4B99-B402-5E10FE2CBA6D}" srcId="{019495CE-C19F-49F6-8600-20D100016809}" destId="{2CE67741-6741-4D73-A4BB-D93C0512DBF2}" srcOrd="0" destOrd="0" parTransId="{59F8DEA3-79DB-4EC1-90B0-73911BE0908E}" sibTransId="{AF564F7D-1A71-49C8-A94E-1F9396A2A858}"/>
    <dgm:cxn modelId="{15C5B725-E1CF-4A30-830C-8F77AD2A9CE3}" srcId="{72C87FA9-945F-47DC-BC1A-148F20752E75}" destId="{659F56BB-4BFB-4990-8D2F-5A0DA3C4334B}" srcOrd="0" destOrd="0" parTransId="{73DECFCE-446A-488A-A825-39BC43BBE552}" sibTransId="{C0533AFB-D26A-4D1C-81C3-E9891EEB6BBE}"/>
    <dgm:cxn modelId="{EB304176-ED19-4E5C-8BCD-693AF60A58BB}" srcId="{A4991A8A-4658-4B75-9F3A-8E3C988413C0}" destId="{0CA89ADA-0573-4B55-A2E1-92D1B7B32E34}" srcOrd="0" destOrd="0" parTransId="{F2532646-D6C3-4721-9683-3BDCFA7D600E}" sibTransId="{352875DF-5A8B-4F29-9402-95173185AECA}"/>
    <dgm:cxn modelId="{A3CDBD51-B9C5-4E7E-A7C6-3C2884F57EFD}" type="presOf" srcId="{54F4A87C-4CC3-49E9-BAE5-F666A74C3041}" destId="{9582035F-66D2-4C68-A3C2-869747159775}" srcOrd="0" destOrd="1" presId="urn:microsoft.com/office/officeart/2005/8/layout/vList5"/>
    <dgm:cxn modelId="{EA8769A8-3FDD-47B4-8C42-4237755FF6D8}" type="presOf" srcId="{BEF5EA53-7C9F-4D5B-A616-0164585AA1E8}" destId="{04A9F442-BF47-4A2C-82B2-6F3D5DC7E27B}" srcOrd="0" destOrd="1" presId="urn:microsoft.com/office/officeart/2005/8/layout/vList5"/>
    <dgm:cxn modelId="{BD6402A4-F6A8-4CA7-A5BC-EF98E7B336FA}" srcId="{A4991A8A-4658-4B75-9F3A-8E3C988413C0}" destId="{C7F6F83D-825A-4C8D-82CB-A28E10CAB56E}" srcOrd="1" destOrd="0" parTransId="{E7429231-6940-4462-9925-1615797CF50C}" sibTransId="{24FA2BBA-2EF5-4FBE-B5D7-D0CEEEA416AF}"/>
    <dgm:cxn modelId="{371603E8-FD56-4736-A3DA-1E506DE74559}" srcId="{22E8103B-0532-4BD1-90F9-FDFDE90139D6}" destId="{CA0ED283-037E-4DA7-9C84-0110D608C19A}" srcOrd="0" destOrd="0" parTransId="{D0FA5C44-F38F-457D-91B7-386BBFEA5750}" sibTransId="{944641BF-C7ED-4B7C-8390-D93EF158EA16}"/>
    <dgm:cxn modelId="{FECC1CDF-42D6-4AB5-98D9-EB624ABB48B4}" type="presOf" srcId="{CA0ED283-037E-4DA7-9C84-0110D608C19A}" destId="{27E5CCE5-2B75-4D9F-B037-31D6B7E06166}" srcOrd="0" destOrd="0" presId="urn:microsoft.com/office/officeart/2005/8/layout/vList5"/>
    <dgm:cxn modelId="{EE1CD617-DDB6-4709-9E5B-F0D0FD715C20}" type="presOf" srcId="{019495CE-C19F-49F6-8600-20D100016809}" destId="{52DDA3EB-3CC9-4C91-B65A-EDC34AC1B17A}" srcOrd="0" destOrd="0" presId="urn:microsoft.com/office/officeart/2005/8/layout/vList5"/>
    <dgm:cxn modelId="{80E9273A-0C20-4B48-AEC1-33E1E914C5F8}" srcId="{EB453E3A-539F-4C13-B9B2-1BBA43459C81}" destId="{15E05AF4-8BB0-43FD-B509-F2F47BB1516A}" srcOrd="1" destOrd="0" parTransId="{5B2F8C9C-8C23-4DE1-8656-1DAAC30C0B7E}" sibTransId="{046B4898-9B35-42CA-A936-AF376481DC0B}"/>
    <dgm:cxn modelId="{C052854C-0810-4220-9F18-F65EA8C99593}" type="presOf" srcId="{22E8103B-0532-4BD1-90F9-FDFDE90139D6}" destId="{D0D2F527-FB0D-4646-9FBB-6F5D8940E659}" srcOrd="0" destOrd="0" presId="urn:microsoft.com/office/officeart/2005/8/layout/vList5"/>
    <dgm:cxn modelId="{9994C753-F78D-457B-9D7F-80ECFA46BDD8}" srcId="{EB453E3A-539F-4C13-B9B2-1BBA43459C81}" destId="{22E8103B-0532-4BD1-90F9-FDFDE90139D6}" srcOrd="5" destOrd="0" parTransId="{2E08A9B2-9F81-4FCE-AF4A-23A4E1EC2023}" sibTransId="{23F8016F-B591-40EA-95AD-5F9607BE4E50}"/>
    <dgm:cxn modelId="{C118AA6A-B8CA-49BF-97C4-C6F18EC3D684}" type="presOf" srcId="{A4991A8A-4658-4B75-9F3A-8E3C988413C0}" destId="{1F83B5A1-3074-4865-ACE6-15006639B600}" srcOrd="0" destOrd="0" presId="urn:microsoft.com/office/officeart/2005/8/layout/vList5"/>
    <dgm:cxn modelId="{6CA89799-998D-4DA8-A33F-B468B8013499}" type="presOf" srcId="{15E05AF4-8BB0-43FD-B509-F2F47BB1516A}" destId="{390E6EB3-C50F-443E-9D1D-F86204A98D15}" srcOrd="0" destOrd="0" presId="urn:microsoft.com/office/officeart/2005/8/layout/vList5"/>
    <dgm:cxn modelId="{E1235134-9DEA-4E4A-9CD4-DEF20D029C82}" srcId="{019495CE-C19F-49F6-8600-20D100016809}" destId="{BEF5EA53-7C9F-4D5B-A616-0164585AA1E8}" srcOrd="1" destOrd="0" parTransId="{C6AEF411-84E2-4F13-A660-4354B476E474}" sibTransId="{536DA144-ACB8-4403-BB86-29F44CCD7E60}"/>
    <dgm:cxn modelId="{1509E20E-BF76-44DA-B299-2F0416207565}" type="presOf" srcId="{860D1866-F258-4923-B9D7-AAA6C2C356E5}" destId="{7E74F0DB-F2DD-45EE-91BD-CAB32C764302}" srcOrd="0" destOrd="0" presId="urn:microsoft.com/office/officeart/2005/8/layout/vList5"/>
    <dgm:cxn modelId="{AB34661D-DEEA-4B67-96FA-F267E2DEF7FF}" srcId="{EB453E3A-539F-4C13-B9B2-1BBA43459C81}" destId="{1D83923D-C8B7-4C24-805F-43E05C7A160C}" srcOrd="4" destOrd="0" parTransId="{547080A5-AB89-4BF3-88F3-033A48E25404}" sibTransId="{2CBDDBEA-ECBA-453B-A4BE-CDAB63ED3D54}"/>
    <dgm:cxn modelId="{9B4A1994-4E8B-4AA6-9C55-BB69A09847A6}" srcId="{85089EA3-793E-410C-98FB-675EEFE36F10}" destId="{F36148CE-301F-4AAE-A35F-898825A4867E}" srcOrd="0" destOrd="0" parTransId="{CCC65769-8473-400A-81C8-B1353EF8550B}" sibTransId="{6A2274DE-DF47-453A-B115-D3F3106284BA}"/>
    <dgm:cxn modelId="{07507BC7-C687-4B6F-A5CB-B831B577B577}" type="presOf" srcId="{5E63262A-F570-44DB-954D-91BDB4A3DF0D}" destId="{18881B2B-8E2F-453D-BA93-E2D4F4F875E9}" srcOrd="0" destOrd="2" presId="urn:microsoft.com/office/officeart/2005/8/layout/vList5"/>
    <dgm:cxn modelId="{CB59E308-7C27-4443-A8F0-2EC36D839140}" type="presOf" srcId="{72C87FA9-945F-47DC-BC1A-148F20752E75}" destId="{8801B61C-CA58-4B7A-AC3F-3B73B3B4CFE9}" srcOrd="0" destOrd="0" presId="urn:microsoft.com/office/officeart/2005/8/layout/vList5"/>
    <dgm:cxn modelId="{716BBA9B-FD22-4D48-9250-A4B1B29C77A7}" srcId="{72C87FA9-945F-47DC-BC1A-148F20752E75}" destId="{54F4A87C-4CC3-49E9-BAE5-F666A74C3041}" srcOrd="1" destOrd="0" parTransId="{946283B8-E6CA-46F5-86FE-C0DA8E82D7CE}" sibTransId="{B97CADE9-8B35-49CB-B7A6-84366B5EEE1A}"/>
    <dgm:cxn modelId="{A7152D97-A2F6-425A-A48E-255AC1F65DA7}" srcId="{EB453E3A-539F-4C13-B9B2-1BBA43459C81}" destId="{72C87FA9-945F-47DC-BC1A-148F20752E75}" srcOrd="7" destOrd="0" parTransId="{792C6785-8B35-4B90-AE72-ABD625D7191E}" sibTransId="{05BFFAF7-842B-4464-9CE7-FA1CCA2E2F83}"/>
    <dgm:cxn modelId="{E80CA63E-0962-4F61-A1E3-51FF83EE7A6A}" type="presOf" srcId="{1D83923D-C8B7-4C24-805F-43E05C7A160C}" destId="{373A20B4-3534-49BB-9FCF-8223A2123344}" srcOrd="0" destOrd="0" presId="urn:microsoft.com/office/officeart/2005/8/layout/vList5"/>
    <dgm:cxn modelId="{26824FE9-7AAA-40FF-B64A-5EB14CB7EDF3}" srcId="{15E05AF4-8BB0-43FD-B509-F2F47BB1516A}" destId="{A482DAA1-05BE-413C-BBFE-A7A57F130C7D}" srcOrd="0" destOrd="0" parTransId="{515C8BD4-F391-40BE-9B5C-E66E9ECC20BA}" sibTransId="{5947B020-E945-403F-A8A7-BDF1E75E9CF7}"/>
    <dgm:cxn modelId="{3FBA64EB-3A1A-47E8-A0A7-FC081B63AF61}" type="presParOf" srcId="{05F74072-127D-4B60-B797-66B1AE601D64}" destId="{FCB1E268-3EA5-4877-A1EF-426D50D83DF4}" srcOrd="0" destOrd="0" presId="urn:microsoft.com/office/officeart/2005/8/layout/vList5"/>
    <dgm:cxn modelId="{0BDDAA4A-7D6D-4D79-B39A-7A4A6178622E}" type="presParOf" srcId="{FCB1E268-3EA5-4877-A1EF-426D50D83DF4}" destId="{BC5303A8-871C-4F27-B83B-9F3DCE40CFB9}" srcOrd="0" destOrd="0" presId="urn:microsoft.com/office/officeart/2005/8/layout/vList5"/>
    <dgm:cxn modelId="{4F1B7264-E66E-4E61-91F0-FF7BF2AAE44C}" type="presParOf" srcId="{FCB1E268-3EA5-4877-A1EF-426D50D83DF4}" destId="{4E925B74-2E3E-4E5D-A848-313E5984DA67}" srcOrd="1" destOrd="0" presId="urn:microsoft.com/office/officeart/2005/8/layout/vList5"/>
    <dgm:cxn modelId="{E88A1BAA-7548-432E-93B0-AFA64E46BEBA}" type="presParOf" srcId="{05F74072-127D-4B60-B797-66B1AE601D64}" destId="{E19176A2-1BEE-4982-A332-DCE27A4E73BD}" srcOrd="1" destOrd="0" presId="urn:microsoft.com/office/officeart/2005/8/layout/vList5"/>
    <dgm:cxn modelId="{B5302ACE-77D6-4D5E-A112-E019AFE811C0}" type="presParOf" srcId="{05F74072-127D-4B60-B797-66B1AE601D64}" destId="{514B4B26-34AE-46CE-9EA4-73A742E9413C}" srcOrd="2" destOrd="0" presId="urn:microsoft.com/office/officeart/2005/8/layout/vList5"/>
    <dgm:cxn modelId="{F69016F0-9F6A-4FF3-A889-1CF076FD8AA1}" type="presParOf" srcId="{514B4B26-34AE-46CE-9EA4-73A742E9413C}" destId="{390E6EB3-C50F-443E-9D1D-F86204A98D15}" srcOrd="0" destOrd="0" presId="urn:microsoft.com/office/officeart/2005/8/layout/vList5"/>
    <dgm:cxn modelId="{9F7F0255-D8BD-4076-8E52-EF8DB5E86060}" type="presParOf" srcId="{514B4B26-34AE-46CE-9EA4-73A742E9413C}" destId="{A007C068-798E-434F-8CD2-719E02D7B34C}" srcOrd="1" destOrd="0" presId="urn:microsoft.com/office/officeart/2005/8/layout/vList5"/>
    <dgm:cxn modelId="{5D8097F8-7FB1-41F3-B46C-42D5E2764F96}" type="presParOf" srcId="{05F74072-127D-4B60-B797-66B1AE601D64}" destId="{3AEE57D4-A778-4508-9725-C4EF7ADBFB24}" srcOrd="3" destOrd="0" presId="urn:microsoft.com/office/officeart/2005/8/layout/vList5"/>
    <dgm:cxn modelId="{B13D2615-208E-40EE-AA35-26D43DBBAEE8}" type="presParOf" srcId="{05F74072-127D-4B60-B797-66B1AE601D64}" destId="{C6A3C495-1506-43AF-AC0C-76D7A34D2D25}" srcOrd="4" destOrd="0" presId="urn:microsoft.com/office/officeart/2005/8/layout/vList5"/>
    <dgm:cxn modelId="{9BC4E37D-F82B-43DC-BD0D-1E15656A3384}" type="presParOf" srcId="{C6A3C495-1506-43AF-AC0C-76D7A34D2D25}" destId="{1F83B5A1-3074-4865-ACE6-15006639B600}" srcOrd="0" destOrd="0" presId="urn:microsoft.com/office/officeart/2005/8/layout/vList5"/>
    <dgm:cxn modelId="{70698A02-99A6-4B8C-B1C3-51591BA4E2EF}" type="presParOf" srcId="{C6A3C495-1506-43AF-AC0C-76D7A34D2D25}" destId="{596AD99D-D343-4A45-A935-1A87B45B5083}" srcOrd="1" destOrd="0" presId="urn:microsoft.com/office/officeart/2005/8/layout/vList5"/>
    <dgm:cxn modelId="{04C18AE1-A2D2-4BE7-829F-ECA62006BB99}" type="presParOf" srcId="{05F74072-127D-4B60-B797-66B1AE601D64}" destId="{A65CDE66-3AF0-4E90-8C8D-6CC168628284}" srcOrd="5" destOrd="0" presId="urn:microsoft.com/office/officeart/2005/8/layout/vList5"/>
    <dgm:cxn modelId="{5BA96318-DD67-4A1E-944A-85D35A7FC32B}" type="presParOf" srcId="{05F74072-127D-4B60-B797-66B1AE601D64}" destId="{C6F5F186-C3CB-496A-947F-E90FE57320FC}" srcOrd="6" destOrd="0" presId="urn:microsoft.com/office/officeart/2005/8/layout/vList5"/>
    <dgm:cxn modelId="{4306F13A-BC42-4D3E-84BE-C545AA6ECBCE}" type="presParOf" srcId="{C6F5F186-C3CB-496A-947F-E90FE57320FC}" destId="{E58DBE8D-88FA-4532-911F-F2BE44662851}" srcOrd="0" destOrd="0" presId="urn:microsoft.com/office/officeart/2005/8/layout/vList5"/>
    <dgm:cxn modelId="{B4540903-AA11-4261-BDA6-E5449560CFA3}" type="presParOf" srcId="{C6F5F186-C3CB-496A-947F-E90FE57320FC}" destId="{7E74F0DB-F2DD-45EE-91BD-CAB32C764302}" srcOrd="1" destOrd="0" presId="urn:microsoft.com/office/officeart/2005/8/layout/vList5"/>
    <dgm:cxn modelId="{C8D02619-5317-41C4-BF71-0437349C7CBD}" type="presParOf" srcId="{05F74072-127D-4B60-B797-66B1AE601D64}" destId="{53D0644C-6FEB-4AA6-B6D4-04507426E274}" srcOrd="7" destOrd="0" presId="urn:microsoft.com/office/officeart/2005/8/layout/vList5"/>
    <dgm:cxn modelId="{7CB40521-FAF2-469B-A4A7-EA7CC9D2AD65}" type="presParOf" srcId="{05F74072-127D-4B60-B797-66B1AE601D64}" destId="{724450BF-E2BE-4F45-B003-B5239820A70D}" srcOrd="8" destOrd="0" presId="urn:microsoft.com/office/officeart/2005/8/layout/vList5"/>
    <dgm:cxn modelId="{7B5BD131-D8A4-420B-9B21-4F983310F874}" type="presParOf" srcId="{724450BF-E2BE-4F45-B003-B5239820A70D}" destId="{373A20B4-3534-49BB-9FCF-8223A2123344}" srcOrd="0" destOrd="0" presId="urn:microsoft.com/office/officeart/2005/8/layout/vList5"/>
    <dgm:cxn modelId="{D1B91201-6D5D-4FA3-914F-9E33002A958E}" type="presParOf" srcId="{724450BF-E2BE-4F45-B003-B5239820A70D}" destId="{18881B2B-8E2F-453D-BA93-E2D4F4F875E9}" srcOrd="1" destOrd="0" presId="urn:microsoft.com/office/officeart/2005/8/layout/vList5"/>
    <dgm:cxn modelId="{6B6A26A6-1C9B-480E-951A-7CDC3EF7C660}" type="presParOf" srcId="{05F74072-127D-4B60-B797-66B1AE601D64}" destId="{FADD70E4-F93F-49CF-9AE0-610B053AC127}" srcOrd="9" destOrd="0" presId="urn:microsoft.com/office/officeart/2005/8/layout/vList5"/>
    <dgm:cxn modelId="{D7DCDFEA-6020-4FF1-AD20-F0E59D3818F2}" type="presParOf" srcId="{05F74072-127D-4B60-B797-66B1AE601D64}" destId="{1BE485FE-CB57-481C-88CD-7AF08359CDFD}" srcOrd="10" destOrd="0" presId="urn:microsoft.com/office/officeart/2005/8/layout/vList5"/>
    <dgm:cxn modelId="{AC75BD35-8F97-4C99-8CC4-F073D1056E9B}" type="presParOf" srcId="{1BE485FE-CB57-481C-88CD-7AF08359CDFD}" destId="{D0D2F527-FB0D-4646-9FBB-6F5D8940E659}" srcOrd="0" destOrd="0" presId="urn:microsoft.com/office/officeart/2005/8/layout/vList5"/>
    <dgm:cxn modelId="{0B4FB961-129D-4711-BBCE-55A009F08B4A}" type="presParOf" srcId="{1BE485FE-CB57-481C-88CD-7AF08359CDFD}" destId="{27E5CCE5-2B75-4D9F-B037-31D6B7E06166}" srcOrd="1" destOrd="0" presId="urn:microsoft.com/office/officeart/2005/8/layout/vList5"/>
    <dgm:cxn modelId="{93796390-E073-4B48-9DE0-AF5337F07F90}" type="presParOf" srcId="{05F74072-127D-4B60-B797-66B1AE601D64}" destId="{CB96B01C-CC35-4138-A777-91F402A3E70F}" srcOrd="11" destOrd="0" presId="urn:microsoft.com/office/officeart/2005/8/layout/vList5"/>
    <dgm:cxn modelId="{5131A90B-4D28-4410-83E8-1C272CD0ADB9}" type="presParOf" srcId="{05F74072-127D-4B60-B797-66B1AE601D64}" destId="{F2018073-4E27-4B1E-8DF1-3803613E1397}" srcOrd="12" destOrd="0" presId="urn:microsoft.com/office/officeart/2005/8/layout/vList5"/>
    <dgm:cxn modelId="{2B370758-E156-4C6B-A539-ABA39505680A}" type="presParOf" srcId="{F2018073-4E27-4B1E-8DF1-3803613E1397}" destId="{52DDA3EB-3CC9-4C91-B65A-EDC34AC1B17A}" srcOrd="0" destOrd="0" presId="urn:microsoft.com/office/officeart/2005/8/layout/vList5"/>
    <dgm:cxn modelId="{B202A625-378F-419C-80E5-B19523196788}" type="presParOf" srcId="{F2018073-4E27-4B1E-8DF1-3803613E1397}" destId="{04A9F442-BF47-4A2C-82B2-6F3D5DC7E27B}" srcOrd="1" destOrd="0" presId="urn:microsoft.com/office/officeart/2005/8/layout/vList5"/>
    <dgm:cxn modelId="{5B35A71A-9A69-4EB3-B01D-5D58B76413CA}" type="presParOf" srcId="{05F74072-127D-4B60-B797-66B1AE601D64}" destId="{64B70261-E503-4D65-90C7-1B3D49FD79F1}" srcOrd="13" destOrd="0" presId="urn:microsoft.com/office/officeart/2005/8/layout/vList5"/>
    <dgm:cxn modelId="{7D159067-7497-4E54-B798-A10944FDE453}" type="presParOf" srcId="{05F74072-127D-4B60-B797-66B1AE601D64}" destId="{9D15F002-6593-4D66-A996-06BEFC8BEAFB}" srcOrd="14" destOrd="0" presId="urn:microsoft.com/office/officeart/2005/8/layout/vList5"/>
    <dgm:cxn modelId="{3FA850B3-5B1F-4630-930C-99917116D39B}" type="presParOf" srcId="{9D15F002-6593-4D66-A996-06BEFC8BEAFB}" destId="{8801B61C-CA58-4B7A-AC3F-3B73B3B4CFE9}" srcOrd="0" destOrd="0" presId="urn:microsoft.com/office/officeart/2005/8/layout/vList5"/>
    <dgm:cxn modelId="{62D64ABE-74DB-41D7-B58C-A6905B2D4EAA}" type="presParOf" srcId="{9D15F002-6593-4D66-A996-06BEFC8BEAFB}" destId="{9582035F-66D2-4C68-A3C2-8697471597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53E3A-539F-4C13-B9B2-1BBA43459C81}" type="doc">
      <dgm:prSet loTypeId="urn:microsoft.com/office/officeart/2005/8/layout/hList1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nl-NL"/>
        </a:p>
      </dgm:t>
    </dgm:pt>
    <dgm:pt modelId="{85089EA3-793E-410C-98FB-675EEFE36F10}">
      <dgm:prSet phldrT="[Tekst]" custT="1"/>
      <dgm:spPr/>
      <dgm:t>
        <a:bodyPr/>
        <a:lstStyle/>
        <a:p>
          <a:r>
            <a:rPr lang="nl-NL" sz="1600" dirty="0" smtClean="0"/>
            <a:t>Meer bomen planten</a:t>
          </a:r>
          <a:endParaRPr lang="nl-NL" sz="1600" dirty="0"/>
        </a:p>
      </dgm:t>
    </dgm:pt>
    <dgm:pt modelId="{F6732E76-F845-41DE-89B1-783620CDD918}" type="parTrans" cxnId="{8465E0E5-949F-45FB-AFB2-DD145E97EC5A}">
      <dgm:prSet/>
      <dgm:spPr/>
      <dgm:t>
        <a:bodyPr/>
        <a:lstStyle/>
        <a:p>
          <a:endParaRPr lang="nl-NL" sz="2400"/>
        </a:p>
      </dgm:t>
    </dgm:pt>
    <dgm:pt modelId="{E7D66CB6-A697-4B23-8A6F-B2C0500098B3}" type="sibTrans" cxnId="{8465E0E5-949F-45FB-AFB2-DD145E97EC5A}">
      <dgm:prSet/>
      <dgm:spPr/>
      <dgm:t>
        <a:bodyPr/>
        <a:lstStyle/>
        <a:p>
          <a:endParaRPr lang="nl-NL" sz="2400"/>
        </a:p>
      </dgm:t>
    </dgm:pt>
    <dgm:pt modelId="{F36148CE-301F-4AAE-A35F-898825A4867E}">
      <dgm:prSet phldrT="[Tekst]" custT="1"/>
      <dgm:spPr/>
      <dgm:t>
        <a:bodyPr/>
        <a:lstStyle/>
        <a:p>
          <a:r>
            <a:rPr lang="nl-NL" sz="1400" dirty="0" smtClean="0"/>
            <a:t>Bomen spelen een essentiële rol in het verminderen van de gevolgen van klimaatverandering, zoals het opnemen van CO2 en het bieden van schaduw en verkoeling.</a:t>
          </a:r>
          <a:endParaRPr lang="nl-NL" sz="1400" dirty="0"/>
        </a:p>
      </dgm:t>
    </dgm:pt>
    <dgm:pt modelId="{CCC65769-8473-400A-81C8-B1353EF8550B}" type="parTrans" cxnId="{9B4A1994-4E8B-4AA6-9C55-BB69A09847A6}">
      <dgm:prSet/>
      <dgm:spPr/>
      <dgm:t>
        <a:bodyPr/>
        <a:lstStyle/>
        <a:p>
          <a:endParaRPr lang="nl-NL" sz="2400"/>
        </a:p>
      </dgm:t>
    </dgm:pt>
    <dgm:pt modelId="{6A2274DE-DF47-453A-B115-D3F3106284BA}" type="sibTrans" cxnId="{9B4A1994-4E8B-4AA6-9C55-BB69A09847A6}">
      <dgm:prSet/>
      <dgm:spPr/>
      <dgm:t>
        <a:bodyPr/>
        <a:lstStyle/>
        <a:p>
          <a:endParaRPr lang="nl-NL" sz="2400"/>
        </a:p>
      </dgm:t>
    </dgm:pt>
    <dgm:pt modelId="{4590E28C-C4DC-41B9-8573-5A6CCD794754}">
      <dgm:prSet phldrT="[Tekst]" custT="1"/>
      <dgm:spPr/>
      <dgm:t>
        <a:bodyPr/>
        <a:lstStyle/>
        <a:p>
          <a:r>
            <a:rPr lang="nl-NL" sz="1600" dirty="0" smtClean="0"/>
            <a:t>De perken voor planten ook als opvang voor regenwater gebruiken</a:t>
          </a:r>
          <a:endParaRPr lang="nl-NL" sz="1600" dirty="0"/>
        </a:p>
      </dgm:t>
    </dgm:pt>
    <dgm:pt modelId="{4C18EF6F-7C6E-4D5C-9129-3078A7960EB3}" type="parTrans" cxnId="{775CA7E7-98EE-4323-83D7-5DAD303C0870}">
      <dgm:prSet/>
      <dgm:spPr/>
      <dgm:t>
        <a:bodyPr/>
        <a:lstStyle/>
        <a:p>
          <a:endParaRPr lang="nl-NL" sz="2400"/>
        </a:p>
      </dgm:t>
    </dgm:pt>
    <dgm:pt modelId="{DBCC4529-3CFF-443E-BF67-EBFFBF386E13}" type="sibTrans" cxnId="{775CA7E7-98EE-4323-83D7-5DAD303C0870}">
      <dgm:prSet/>
      <dgm:spPr/>
      <dgm:t>
        <a:bodyPr/>
        <a:lstStyle/>
        <a:p>
          <a:endParaRPr lang="nl-NL" sz="2400"/>
        </a:p>
      </dgm:t>
    </dgm:pt>
    <dgm:pt modelId="{6AE68F39-DE43-427D-B82F-CCB6A3CE3B2E}">
      <dgm:prSet phldrT="[Tekst]" custT="1"/>
      <dgm:spPr/>
      <dgm:t>
        <a:bodyPr/>
        <a:lstStyle/>
        <a:p>
          <a:r>
            <a:rPr lang="nl-NL" sz="1400" smtClean="0"/>
            <a:t> Het gebruik van perken om regenwater op te vangen kan helpen overstromingen te voorkomen en het regenwater nuttig te gebruiken voor de planten en het grondwater.</a:t>
          </a:r>
          <a:endParaRPr lang="nl-NL" sz="1400" dirty="0"/>
        </a:p>
      </dgm:t>
    </dgm:pt>
    <dgm:pt modelId="{D0FB63B2-7F8A-4C72-87F6-D231510A7008}" type="parTrans" cxnId="{A65C349D-C67A-4DF6-8682-158DFDCEAC19}">
      <dgm:prSet/>
      <dgm:spPr/>
      <dgm:t>
        <a:bodyPr/>
        <a:lstStyle/>
        <a:p>
          <a:endParaRPr lang="nl-NL" sz="2400"/>
        </a:p>
      </dgm:t>
    </dgm:pt>
    <dgm:pt modelId="{C2E63A10-12AB-48D3-8FF8-CA659B0EAFCC}" type="sibTrans" cxnId="{A65C349D-C67A-4DF6-8682-158DFDCEAC19}">
      <dgm:prSet/>
      <dgm:spPr/>
      <dgm:t>
        <a:bodyPr/>
        <a:lstStyle/>
        <a:p>
          <a:endParaRPr lang="nl-NL" sz="2400"/>
        </a:p>
      </dgm:t>
    </dgm:pt>
    <dgm:pt modelId="{86757215-3F2F-40C3-95B7-1E08B81C8A70}">
      <dgm:prSet phldrT="[Tekst]" custT="1"/>
      <dgm:spPr/>
      <dgm:t>
        <a:bodyPr/>
        <a:lstStyle/>
        <a:p>
          <a:r>
            <a:rPr lang="nl-NL" sz="1600" dirty="0" smtClean="0"/>
            <a:t>Regenwater afkoppelen en in de bodem laten opnemen</a:t>
          </a:r>
          <a:endParaRPr lang="nl-NL" sz="1600" dirty="0"/>
        </a:p>
      </dgm:t>
    </dgm:pt>
    <dgm:pt modelId="{F82A155F-F0F3-404C-9FFF-71B1565EFB7E}" type="parTrans" cxnId="{1675604A-B1A6-442B-9324-C088A24CBAAD}">
      <dgm:prSet/>
      <dgm:spPr/>
      <dgm:t>
        <a:bodyPr/>
        <a:lstStyle/>
        <a:p>
          <a:endParaRPr lang="nl-NL" sz="2400"/>
        </a:p>
      </dgm:t>
    </dgm:pt>
    <dgm:pt modelId="{1AD12D90-36EB-4D82-AA6E-245444AD0CC8}" type="sibTrans" cxnId="{1675604A-B1A6-442B-9324-C088A24CBAAD}">
      <dgm:prSet/>
      <dgm:spPr/>
      <dgm:t>
        <a:bodyPr/>
        <a:lstStyle/>
        <a:p>
          <a:endParaRPr lang="nl-NL" sz="2400"/>
        </a:p>
      </dgm:t>
    </dgm:pt>
    <dgm:pt modelId="{98D55F40-3753-4031-8D61-259583238A41}">
      <dgm:prSet phldrT="[Tekst]" custT="1"/>
      <dgm:spPr/>
      <dgm:t>
        <a:bodyPr/>
        <a:lstStyle/>
        <a:p>
          <a:r>
            <a:rPr lang="nl-NL" sz="1400" dirty="0" smtClean="0"/>
            <a:t>Door regenpijpen af te koppelen van het riool, kan regenwater rechtstreeks in de bodem worden afgevoerd, waardoor overbelasting van het rioolsysteem wordt verminderd.</a:t>
          </a:r>
          <a:endParaRPr lang="nl-NL" sz="1400" dirty="0"/>
        </a:p>
      </dgm:t>
    </dgm:pt>
    <dgm:pt modelId="{7E374B73-9C38-485A-A714-DF248F358ABD}" type="parTrans" cxnId="{40FF40C4-A5EB-4AAD-9248-D17760FCF242}">
      <dgm:prSet/>
      <dgm:spPr/>
      <dgm:t>
        <a:bodyPr/>
        <a:lstStyle/>
        <a:p>
          <a:endParaRPr lang="nl-NL" sz="2400"/>
        </a:p>
      </dgm:t>
    </dgm:pt>
    <dgm:pt modelId="{D46C584B-226D-4484-9A6F-7196ADCF45F2}" type="sibTrans" cxnId="{40FF40C4-A5EB-4AAD-9248-D17760FCF242}">
      <dgm:prSet/>
      <dgm:spPr/>
      <dgm:t>
        <a:bodyPr/>
        <a:lstStyle/>
        <a:p>
          <a:endParaRPr lang="nl-NL" sz="2400"/>
        </a:p>
      </dgm:t>
    </dgm:pt>
    <dgm:pt modelId="{38BBF9E3-D9E4-4E89-ADD3-01AAE6088974}">
      <dgm:prSet phldrT="[Tekst]" custT="1"/>
      <dgm:spPr/>
      <dgm:t>
        <a:bodyPr/>
        <a:lstStyle/>
        <a:p>
          <a:r>
            <a:rPr lang="nl-NL" sz="1600" dirty="0" smtClean="0"/>
            <a:t>Vrachtverkeer omleiden</a:t>
          </a:r>
          <a:endParaRPr lang="nl-NL" sz="1600" dirty="0"/>
        </a:p>
      </dgm:t>
    </dgm:pt>
    <dgm:pt modelId="{0AAFE647-A993-4500-83A0-9BB610D72EFE}" type="parTrans" cxnId="{A2724702-2F11-4285-83D3-5571AD086F89}">
      <dgm:prSet/>
      <dgm:spPr/>
      <dgm:t>
        <a:bodyPr/>
        <a:lstStyle/>
        <a:p>
          <a:endParaRPr lang="nl-NL" sz="2400"/>
        </a:p>
      </dgm:t>
    </dgm:pt>
    <dgm:pt modelId="{3CF62D8C-B519-4807-BB3D-0904AFBCF7E9}" type="sibTrans" cxnId="{A2724702-2F11-4285-83D3-5571AD086F89}">
      <dgm:prSet/>
      <dgm:spPr/>
      <dgm:t>
        <a:bodyPr/>
        <a:lstStyle/>
        <a:p>
          <a:endParaRPr lang="nl-NL" sz="2400"/>
        </a:p>
      </dgm:t>
    </dgm:pt>
    <dgm:pt modelId="{739A0B5B-2F3D-4661-A5DB-DAF1CD5D7BDA}">
      <dgm:prSet phldrT="[Tekst]" custT="1"/>
      <dgm:spPr/>
      <dgm:t>
        <a:bodyPr/>
        <a:lstStyle/>
        <a:p>
          <a:r>
            <a:rPr lang="nl-NL" sz="1400" dirty="0" smtClean="0"/>
            <a:t>Het omleiden van vrachtverkeer kan de luchtkwaliteit in de buurt verbeteren en geluidsoverlast verminderen.</a:t>
          </a:r>
          <a:endParaRPr lang="nl-NL" sz="1400" dirty="0"/>
        </a:p>
      </dgm:t>
    </dgm:pt>
    <dgm:pt modelId="{A6D1ACA6-7879-4645-ACAF-5782014EA89B}" type="parTrans" cxnId="{7E28A7AB-3786-4D70-8058-E0AFA3FAC05E}">
      <dgm:prSet/>
      <dgm:spPr/>
      <dgm:t>
        <a:bodyPr/>
        <a:lstStyle/>
        <a:p>
          <a:endParaRPr lang="nl-NL" sz="2400"/>
        </a:p>
      </dgm:t>
    </dgm:pt>
    <dgm:pt modelId="{04AE4C75-B52C-474A-8329-3245C016AC60}" type="sibTrans" cxnId="{7E28A7AB-3786-4D70-8058-E0AFA3FAC05E}">
      <dgm:prSet/>
      <dgm:spPr/>
      <dgm:t>
        <a:bodyPr/>
        <a:lstStyle/>
        <a:p>
          <a:endParaRPr lang="nl-NL" sz="2400"/>
        </a:p>
      </dgm:t>
    </dgm:pt>
    <dgm:pt modelId="{7BC7148C-997C-4517-8B0A-DD7A1B0AE434}">
      <dgm:prSet phldrT="[Tekst]" custT="1"/>
      <dgm:spPr/>
      <dgm:t>
        <a:bodyPr/>
        <a:lstStyle/>
        <a:p>
          <a:r>
            <a:rPr lang="nl-NL" sz="1600" dirty="0" smtClean="0"/>
            <a:t>Onderhoud van planten en bomen</a:t>
          </a:r>
          <a:endParaRPr lang="nl-NL" sz="1600" dirty="0"/>
        </a:p>
      </dgm:t>
    </dgm:pt>
    <dgm:pt modelId="{626D40E2-C3A5-4565-B478-BCCD5346973D}" type="parTrans" cxnId="{B28CD79B-D4C8-41A1-AD7F-26F0D0827CB4}">
      <dgm:prSet/>
      <dgm:spPr/>
      <dgm:t>
        <a:bodyPr/>
        <a:lstStyle/>
        <a:p>
          <a:endParaRPr lang="nl-NL" sz="2400"/>
        </a:p>
      </dgm:t>
    </dgm:pt>
    <dgm:pt modelId="{C863E33C-8573-47FF-A153-6398753FABD6}" type="sibTrans" cxnId="{B28CD79B-D4C8-41A1-AD7F-26F0D0827CB4}">
      <dgm:prSet/>
      <dgm:spPr/>
      <dgm:t>
        <a:bodyPr/>
        <a:lstStyle/>
        <a:p>
          <a:endParaRPr lang="nl-NL" sz="2400"/>
        </a:p>
      </dgm:t>
    </dgm:pt>
    <dgm:pt modelId="{61CE10D8-6E6F-44B4-A7DA-49F051CE2A9D}">
      <dgm:prSet phldrT="[Tekst]" custT="1"/>
      <dgm:spPr/>
      <dgm:t>
        <a:bodyPr/>
        <a:lstStyle/>
        <a:p>
          <a:r>
            <a:rPr lang="nl-NL" sz="1400" dirty="0" smtClean="0"/>
            <a:t>Regelmatig onderhoud van planten en bomen is belangrijk om de leefbaarheid van de omgeving te behouden en mogelijke overlast te verminderen.</a:t>
          </a:r>
          <a:endParaRPr lang="nl-NL" sz="1400" dirty="0"/>
        </a:p>
      </dgm:t>
    </dgm:pt>
    <dgm:pt modelId="{723C44F4-D8D2-49FB-9E72-3B595AA3816A}" type="parTrans" cxnId="{6FB7A890-148D-4D2F-BD25-A6201F30CA88}">
      <dgm:prSet/>
      <dgm:spPr/>
      <dgm:t>
        <a:bodyPr/>
        <a:lstStyle/>
        <a:p>
          <a:endParaRPr lang="nl-NL" sz="2400"/>
        </a:p>
      </dgm:t>
    </dgm:pt>
    <dgm:pt modelId="{9B1449AA-8795-436D-BC75-FA78D9E36710}" type="sibTrans" cxnId="{6FB7A890-148D-4D2F-BD25-A6201F30CA88}">
      <dgm:prSet/>
      <dgm:spPr/>
      <dgm:t>
        <a:bodyPr/>
        <a:lstStyle/>
        <a:p>
          <a:endParaRPr lang="nl-NL" sz="2400"/>
        </a:p>
      </dgm:t>
    </dgm:pt>
    <dgm:pt modelId="{6FFA945B-A4CE-4887-AF55-43BBF4D5F5BE}" type="pres">
      <dgm:prSet presAssocID="{EB453E3A-539F-4C13-B9B2-1BBA43459C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6E0AB3E-B7C9-428A-AF90-081B91981BFA}" type="pres">
      <dgm:prSet presAssocID="{85089EA3-793E-410C-98FB-675EEFE36F10}" presName="composite" presStyleCnt="0"/>
      <dgm:spPr/>
    </dgm:pt>
    <dgm:pt modelId="{341B8653-A2E8-4F5E-BF87-7186F2C92E1F}" type="pres">
      <dgm:prSet presAssocID="{85089EA3-793E-410C-98FB-675EEFE36F10}" presName="parTx" presStyleLbl="alignNode1" presStyleIdx="0" presStyleCnt="5" custScaleY="197178" custLinFactNeighborY="-50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FB3EE1-93DD-47B3-A5AD-2FCCB26422B8}" type="pres">
      <dgm:prSet presAssocID="{85089EA3-793E-410C-98FB-675EEFE36F10}" presName="desTx" presStyleLbl="alignAccFollowNode1" presStyleIdx="0" presStyleCnt="5" custScaleY="76916" custLinFactNeighborY="-678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BCFCE5D-3F5D-45E4-8BCF-7DA49D34617D}" type="pres">
      <dgm:prSet presAssocID="{E7D66CB6-A697-4B23-8A6F-B2C0500098B3}" presName="space" presStyleCnt="0"/>
      <dgm:spPr/>
    </dgm:pt>
    <dgm:pt modelId="{2FB4359D-2515-4D0C-A173-C6E3D1D3D59E}" type="pres">
      <dgm:prSet presAssocID="{4590E28C-C4DC-41B9-8573-5A6CCD794754}" presName="composite" presStyleCnt="0"/>
      <dgm:spPr/>
    </dgm:pt>
    <dgm:pt modelId="{BFA3D444-99B7-463B-B683-55598A29CF22}" type="pres">
      <dgm:prSet presAssocID="{4590E28C-C4DC-41B9-8573-5A6CCD794754}" presName="parTx" presStyleLbl="alignNode1" presStyleIdx="1" presStyleCnt="5" custScaleY="197178" custLinFactNeighborY="-50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3B526BE-2C94-4AD9-957F-235D1B80019C}" type="pres">
      <dgm:prSet presAssocID="{4590E28C-C4DC-41B9-8573-5A6CCD794754}" presName="desTx" presStyleLbl="alignAccFollowNode1" presStyleIdx="1" presStyleCnt="5" custScaleY="76916" custLinFactNeighborY="-678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1196DFF-B00F-4241-929B-97DC378FDAC8}" type="pres">
      <dgm:prSet presAssocID="{DBCC4529-3CFF-443E-BF67-EBFFBF386E13}" presName="space" presStyleCnt="0"/>
      <dgm:spPr/>
    </dgm:pt>
    <dgm:pt modelId="{8C046175-DAC2-447D-BD9A-60C0E0412175}" type="pres">
      <dgm:prSet presAssocID="{86757215-3F2F-40C3-95B7-1E08B81C8A70}" presName="composite" presStyleCnt="0"/>
      <dgm:spPr/>
    </dgm:pt>
    <dgm:pt modelId="{9C9DD37C-E63F-410F-8450-5DC8EF6B6BE7}" type="pres">
      <dgm:prSet presAssocID="{86757215-3F2F-40C3-95B7-1E08B81C8A70}" presName="parTx" presStyleLbl="alignNode1" presStyleIdx="2" presStyleCnt="5" custScaleY="197178" custLinFactNeighborY="-50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96F36B-BB72-431E-A54F-86E9C48CEF0D}" type="pres">
      <dgm:prSet presAssocID="{86757215-3F2F-40C3-95B7-1E08B81C8A70}" presName="desTx" presStyleLbl="alignAccFollowNode1" presStyleIdx="2" presStyleCnt="5" custScaleY="76916" custLinFactNeighborY="-678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AFC7B85-6C11-4A2C-92F4-DC06C0CE8610}" type="pres">
      <dgm:prSet presAssocID="{1AD12D90-36EB-4D82-AA6E-245444AD0CC8}" presName="space" presStyleCnt="0"/>
      <dgm:spPr/>
    </dgm:pt>
    <dgm:pt modelId="{A0DAD006-C7D5-4187-81A0-DC0C76F5F0F7}" type="pres">
      <dgm:prSet presAssocID="{38BBF9E3-D9E4-4E89-ADD3-01AAE6088974}" presName="composite" presStyleCnt="0"/>
      <dgm:spPr/>
    </dgm:pt>
    <dgm:pt modelId="{28740D36-4A72-4841-BD50-1C6FFDF62533}" type="pres">
      <dgm:prSet presAssocID="{38BBF9E3-D9E4-4E89-ADD3-01AAE6088974}" presName="parTx" presStyleLbl="alignNode1" presStyleIdx="3" presStyleCnt="5" custScaleY="197178" custLinFactNeighborY="-50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3936181-A01B-48E3-B272-0507F5EF476B}" type="pres">
      <dgm:prSet presAssocID="{38BBF9E3-D9E4-4E89-ADD3-01AAE6088974}" presName="desTx" presStyleLbl="alignAccFollowNode1" presStyleIdx="3" presStyleCnt="5" custScaleY="76916" custLinFactNeighborY="-678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F56C581-4441-4E3A-BEA3-2FC3330B01A5}" type="pres">
      <dgm:prSet presAssocID="{3CF62D8C-B519-4807-BB3D-0904AFBCF7E9}" presName="space" presStyleCnt="0"/>
      <dgm:spPr/>
    </dgm:pt>
    <dgm:pt modelId="{2002CF63-9C20-46C7-88E8-0FF760A008DB}" type="pres">
      <dgm:prSet presAssocID="{7BC7148C-997C-4517-8B0A-DD7A1B0AE434}" presName="composite" presStyleCnt="0"/>
      <dgm:spPr/>
    </dgm:pt>
    <dgm:pt modelId="{3F9B2E9A-C44D-41A7-AC3C-7928B26C1796}" type="pres">
      <dgm:prSet presAssocID="{7BC7148C-997C-4517-8B0A-DD7A1B0AE434}" presName="parTx" presStyleLbl="alignNode1" presStyleIdx="4" presStyleCnt="5" custScaleY="197178" custLinFactNeighborY="-50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9D0BE00-DBED-4844-BF3F-AB9C6BC164D6}" type="pres">
      <dgm:prSet presAssocID="{7BC7148C-997C-4517-8B0A-DD7A1B0AE434}" presName="desTx" presStyleLbl="alignAccFollowNode1" presStyleIdx="4" presStyleCnt="5" custScaleY="76916" custLinFactNeighborY="-678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ECFAB5F-1D42-4287-B861-33A045C5BCE7}" type="presOf" srcId="{98D55F40-3753-4031-8D61-259583238A41}" destId="{CB96F36B-BB72-431E-A54F-86E9C48CEF0D}" srcOrd="0" destOrd="0" presId="urn:microsoft.com/office/officeart/2005/8/layout/hList1"/>
    <dgm:cxn modelId="{775CA7E7-98EE-4323-83D7-5DAD303C0870}" srcId="{EB453E3A-539F-4C13-B9B2-1BBA43459C81}" destId="{4590E28C-C4DC-41B9-8573-5A6CCD794754}" srcOrd="1" destOrd="0" parTransId="{4C18EF6F-7C6E-4D5C-9129-3078A7960EB3}" sibTransId="{DBCC4529-3CFF-443E-BF67-EBFFBF386E13}"/>
    <dgm:cxn modelId="{1675604A-B1A6-442B-9324-C088A24CBAAD}" srcId="{EB453E3A-539F-4C13-B9B2-1BBA43459C81}" destId="{86757215-3F2F-40C3-95B7-1E08B81C8A70}" srcOrd="2" destOrd="0" parTransId="{F82A155F-F0F3-404C-9FFF-71B1565EFB7E}" sibTransId="{1AD12D90-36EB-4D82-AA6E-245444AD0CC8}"/>
    <dgm:cxn modelId="{A2724702-2F11-4285-83D3-5571AD086F89}" srcId="{EB453E3A-539F-4C13-B9B2-1BBA43459C81}" destId="{38BBF9E3-D9E4-4E89-ADD3-01AAE6088974}" srcOrd="3" destOrd="0" parTransId="{0AAFE647-A993-4500-83A0-9BB610D72EFE}" sibTransId="{3CF62D8C-B519-4807-BB3D-0904AFBCF7E9}"/>
    <dgm:cxn modelId="{BDE273F8-F27C-444C-923A-7A1D09E04D30}" type="presOf" srcId="{4590E28C-C4DC-41B9-8573-5A6CCD794754}" destId="{BFA3D444-99B7-463B-B683-55598A29CF22}" srcOrd="0" destOrd="0" presId="urn:microsoft.com/office/officeart/2005/8/layout/hList1"/>
    <dgm:cxn modelId="{9B4A1994-4E8B-4AA6-9C55-BB69A09847A6}" srcId="{85089EA3-793E-410C-98FB-675EEFE36F10}" destId="{F36148CE-301F-4AAE-A35F-898825A4867E}" srcOrd="0" destOrd="0" parTransId="{CCC65769-8473-400A-81C8-B1353EF8550B}" sibTransId="{6A2274DE-DF47-453A-B115-D3F3106284BA}"/>
    <dgm:cxn modelId="{7F46EC3F-546A-4273-A7DE-9439B81F8160}" type="presOf" srcId="{7BC7148C-997C-4517-8B0A-DD7A1B0AE434}" destId="{3F9B2E9A-C44D-41A7-AC3C-7928B26C1796}" srcOrd="0" destOrd="0" presId="urn:microsoft.com/office/officeart/2005/8/layout/hList1"/>
    <dgm:cxn modelId="{78290301-5586-4955-BA32-07FCFFEBB03B}" type="presOf" srcId="{85089EA3-793E-410C-98FB-675EEFE36F10}" destId="{341B8653-A2E8-4F5E-BF87-7186F2C92E1F}" srcOrd="0" destOrd="0" presId="urn:microsoft.com/office/officeart/2005/8/layout/hList1"/>
    <dgm:cxn modelId="{40FF40C4-A5EB-4AAD-9248-D17760FCF242}" srcId="{86757215-3F2F-40C3-95B7-1E08B81C8A70}" destId="{98D55F40-3753-4031-8D61-259583238A41}" srcOrd="0" destOrd="0" parTransId="{7E374B73-9C38-485A-A714-DF248F358ABD}" sibTransId="{D46C584B-226D-4484-9A6F-7196ADCF45F2}"/>
    <dgm:cxn modelId="{8881EC48-0192-4304-879C-A40BCF29E7DA}" type="presOf" srcId="{86757215-3F2F-40C3-95B7-1E08B81C8A70}" destId="{9C9DD37C-E63F-410F-8450-5DC8EF6B6BE7}" srcOrd="0" destOrd="0" presId="urn:microsoft.com/office/officeart/2005/8/layout/hList1"/>
    <dgm:cxn modelId="{8C014544-8725-40C9-848A-290282C9D0E3}" type="presOf" srcId="{6AE68F39-DE43-427D-B82F-CCB6A3CE3B2E}" destId="{A3B526BE-2C94-4AD9-957F-235D1B80019C}" srcOrd="0" destOrd="0" presId="urn:microsoft.com/office/officeart/2005/8/layout/hList1"/>
    <dgm:cxn modelId="{7E28A7AB-3786-4D70-8058-E0AFA3FAC05E}" srcId="{38BBF9E3-D9E4-4E89-ADD3-01AAE6088974}" destId="{739A0B5B-2F3D-4661-A5DB-DAF1CD5D7BDA}" srcOrd="0" destOrd="0" parTransId="{A6D1ACA6-7879-4645-ACAF-5782014EA89B}" sibTransId="{04AE4C75-B52C-474A-8329-3245C016AC60}"/>
    <dgm:cxn modelId="{B28CD79B-D4C8-41A1-AD7F-26F0D0827CB4}" srcId="{EB453E3A-539F-4C13-B9B2-1BBA43459C81}" destId="{7BC7148C-997C-4517-8B0A-DD7A1B0AE434}" srcOrd="4" destOrd="0" parTransId="{626D40E2-C3A5-4565-B478-BCCD5346973D}" sibTransId="{C863E33C-8573-47FF-A153-6398753FABD6}"/>
    <dgm:cxn modelId="{E8A26F7B-BE2B-402A-BD47-32EACB1B44F5}" type="presOf" srcId="{EB453E3A-539F-4C13-B9B2-1BBA43459C81}" destId="{6FFA945B-A4CE-4887-AF55-43BBF4D5F5BE}" srcOrd="0" destOrd="0" presId="urn:microsoft.com/office/officeart/2005/8/layout/hList1"/>
    <dgm:cxn modelId="{90312396-2322-490D-BA3C-823A3BFBA7B2}" type="presOf" srcId="{739A0B5B-2F3D-4661-A5DB-DAF1CD5D7BDA}" destId="{93936181-A01B-48E3-B272-0507F5EF476B}" srcOrd="0" destOrd="0" presId="urn:microsoft.com/office/officeart/2005/8/layout/hList1"/>
    <dgm:cxn modelId="{D95CDB1D-B3AC-439A-8D00-B97A97C54108}" type="presOf" srcId="{F36148CE-301F-4AAE-A35F-898825A4867E}" destId="{6DFB3EE1-93DD-47B3-A5AD-2FCCB26422B8}" srcOrd="0" destOrd="0" presId="urn:microsoft.com/office/officeart/2005/8/layout/hList1"/>
    <dgm:cxn modelId="{D808F9A1-A63C-41D9-9D4C-E2D44EEB26E5}" type="presOf" srcId="{61CE10D8-6E6F-44B4-A7DA-49F051CE2A9D}" destId="{89D0BE00-DBED-4844-BF3F-AB9C6BC164D6}" srcOrd="0" destOrd="0" presId="urn:microsoft.com/office/officeart/2005/8/layout/hList1"/>
    <dgm:cxn modelId="{8465E0E5-949F-45FB-AFB2-DD145E97EC5A}" srcId="{EB453E3A-539F-4C13-B9B2-1BBA43459C81}" destId="{85089EA3-793E-410C-98FB-675EEFE36F10}" srcOrd="0" destOrd="0" parTransId="{F6732E76-F845-41DE-89B1-783620CDD918}" sibTransId="{E7D66CB6-A697-4B23-8A6F-B2C0500098B3}"/>
    <dgm:cxn modelId="{87DE8037-EBF4-4FE9-B2A9-C15D0645A807}" type="presOf" srcId="{38BBF9E3-D9E4-4E89-ADD3-01AAE6088974}" destId="{28740D36-4A72-4841-BD50-1C6FFDF62533}" srcOrd="0" destOrd="0" presId="urn:microsoft.com/office/officeart/2005/8/layout/hList1"/>
    <dgm:cxn modelId="{A65C349D-C67A-4DF6-8682-158DFDCEAC19}" srcId="{4590E28C-C4DC-41B9-8573-5A6CCD794754}" destId="{6AE68F39-DE43-427D-B82F-CCB6A3CE3B2E}" srcOrd="0" destOrd="0" parTransId="{D0FB63B2-7F8A-4C72-87F6-D231510A7008}" sibTransId="{C2E63A10-12AB-48D3-8FF8-CA659B0EAFCC}"/>
    <dgm:cxn modelId="{6FB7A890-148D-4D2F-BD25-A6201F30CA88}" srcId="{7BC7148C-997C-4517-8B0A-DD7A1B0AE434}" destId="{61CE10D8-6E6F-44B4-A7DA-49F051CE2A9D}" srcOrd="0" destOrd="0" parTransId="{723C44F4-D8D2-49FB-9E72-3B595AA3816A}" sibTransId="{9B1449AA-8795-436D-BC75-FA78D9E36710}"/>
    <dgm:cxn modelId="{B800ABF2-4051-4D66-8AE9-2CA6F2DBCC38}" type="presParOf" srcId="{6FFA945B-A4CE-4887-AF55-43BBF4D5F5BE}" destId="{96E0AB3E-B7C9-428A-AF90-081B91981BFA}" srcOrd="0" destOrd="0" presId="urn:microsoft.com/office/officeart/2005/8/layout/hList1"/>
    <dgm:cxn modelId="{D27E2F3F-E8EC-42A1-86E4-52AF68FF3BB8}" type="presParOf" srcId="{96E0AB3E-B7C9-428A-AF90-081B91981BFA}" destId="{341B8653-A2E8-4F5E-BF87-7186F2C92E1F}" srcOrd="0" destOrd="0" presId="urn:microsoft.com/office/officeart/2005/8/layout/hList1"/>
    <dgm:cxn modelId="{544B8C66-BF3C-4AFA-A7B6-E0970E97AF86}" type="presParOf" srcId="{96E0AB3E-B7C9-428A-AF90-081B91981BFA}" destId="{6DFB3EE1-93DD-47B3-A5AD-2FCCB26422B8}" srcOrd="1" destOrd="0" presId="urn:microsoft.com/office/officeart/2005/8/layout/hList1"/>
    <dgm:cxn modelId="{0E3F1623-2EF6-4B56-B5EB-EEF5C840EFA5}" type="presParOf" srcId="{6FFA945B-A4CE-4887-AF55-43BBF4D5F5BE}" destId="{6BCFCE5D-3F5D-45E4-8BCF-7DA49D34617D}" srcOrd="1" destOrd="0" presId="urn:microsoft.com/office/officeart/2005/8/layout/hList1"/>
    <dgm:cxn modelId="{B8093E2D-65E2-4FF5-9136-D7C3DDE31D45}" type="presParOf" srcId="{6FFA945B-A4CE-4887-AF55-43BBF4D5F5BE}" destId="{2FB4359D-2515-4D0C-A173-C6E3D1D3D59E}" srcOrd="2" destOrd="0" presId="urn:microsoft.com/office/officeart/2005/8/layout/hList1"/>
    <dgm:cxn modelId="{707A5779-12C0-4EB9-A70E-693AB3B0D6DA}" type="presParOf" srcId="{2FB4359D-2515-4D0C-A173-C6E3D1D3D59E}" destId="{BFA3D444-99B7-463B-B683-55598A29CF22}" srcOrd="0" destOrd="0" presId="urn:microsoft.com/office/officeart/2005/8/layout/hList1"/>
    <dgm:cxn modelId="{2DDB8B93-F99F-4B06-8904-175CAC54D5B1}" type="presParOf" srcId="{2FB4359D-2515-4D0C-A173-C6E3D1D3D59E}" destId="{A3B526BE-2C94-4AD9-957F-235D1B80019C}" srcOrd="1" destOrd="0" presId="urn:microsoft.com/office/officeart/2005/8/layout/hList1"/>
    <dgm:cxn modelId="{BDDFFC2D-F818-4F60-B7C6-4668D3092EAA}" type="presParOf" srcId="{6FFA945B-A4CE-4887-AF55-43BBF4D5F5BE}" destId="{41196DFF-B00F-4241-929B-97DC378FDAC8}" srcOrd="3" destOrd="0" presId="urn:microsoft.com/office/officeart/2005/8/layout/hList1"/>
    <dgm:cxn modelId="{D25811F1-70CF-41E1-A2FC-5BEE6DC2489A}" type="presParOf" srcId="{6FFA945B-A4CE-4887-AF55-43BBF4D5F5BE}" destId="{8C046175-DAC2-447D-BD9A-60C0E0412175}" srcOrd="4" destOrd="0" presId="urn:microsoft.com/office/officeart/2005/8/layout/hList1"/>
    <dgm:cxn modelId="{0A74317B-A990-4E1C-8B93-A9CBE9ADE077}" type="presParOf" srcId="{8C046175-DAC2-447D-BD9A-60C0E0412175}" destId="{9C9DD37C-E63F-410F-8450-5DC8EF6B6BE7}" srcOrd="0" destOrd="0" presId="urn:microsoft.com/office/officeart/2005/8/layout/hList1"/>
    <dgm:cxn modelId="{7F281ACD-2F71-42A5-A902-1B740B8F9C3E}" type="presParOf" srcId="{8C046175-DAC2-447D-BD9A-60C0E0412175}" destId="{CB96F36B-BB72-431E-A54F-86E9C48CEF0D}" srcOrd="1" destOrd="0" presId="urn:microsoft.com/office/officeart/2005/8/layout/hList1"/>
    <dgm:cxn modelId="{799B7295-7C84-4154-A0E1-C5433EBEFEC3}" type="presParOf" srcId="{6FFA945B-A4CE-4887-AF55-43BBF4D5F5BE}" destId="{3AFC7B85-6C11-4A2C-92F4-DC06C0CE8610}" srcOrd="5" destOrd="0" presId="urn:microsoft.com/office/officeart/2005/8/layout/hList1"/>
    <dgm:cxn modelId="{C2BBD293-531F-4F17-9F30-653CD7BEACDA}" type="presParOf" srcId="{6FFA945B-A4CE-4887-AF55-43BBF4D5F5BE}" destId="{A0DAD006-C7D5-4187-81A0-DC0C76F5F0F7}" srcOrd="6" destOrd="0" presId="urn:microsoft.com/office/officeart/2005/8/layout/hList1"/>
    <dgm:cxn modelId="{80D54749-E534-4A65-A165-CCF069411BE2}" type="presParOf" srcId="{A0DAD006-C7D5-4187-81A0-DC0C76F5F0F7}" destId="{28740D36-4A72-4841-BD50-1C6FFDF62533}" srcOrd="0" destOrd="0" presId="urn:microsoft.com/office/officeart/2005/8/layout/hList1"/>
    <dgm:cxn modelId="{14E14A6C-6DA4-49FE-A826-A00B57C31143}" type="presParOf" srcId="{A0DAD006-C7D5-4187-81A0-DC0C76F5F0F7}" destId="{93936181-A01B-48E3-B272-0507F5EF476B}" srcOrd="1" destOrd="0" presId="urn:microsoft.com/office/officeart/2005/8/layout/hList1"/>
    <dgm:cxn modelId="{337AC4BF-21D5-4CAC-9BA9-679089D49DC1}" type="presParOf" srcId="{6FFA945B-A4CE-4887-AF55-43BBF4D5F5BE}" destId="{4F56C581-4441-4E3A-BEA3-2FC3330B01A5}" srcOrd="7" destOrd="0" presId="urn:microsoft.com/office/officeart/2005/8/layout/hList1"/>
    <dgm:cxn modelId="{D9EFAC3C-05F8-4D22-944C-4625F9B249AA}" type="presParOf" srcId="{6FFA945B-A4CE-4887-AF55-43BBF4D5F5BE}" destId="{2002CF63-9C20-46C7-88E8-0FF760A008DB}" srcOrd="8" destOrd="0" presId="urn:microsoft.com/office/officeart/2005/8/layout/hList1"/>
    <dgm:cxn modelId="{F5616284-1DCE-44B3-BE1C-27AC9479165B}" type="presParOf" srcId="{2002CF63-9C20-46C7-88E8-0FF760A008DB}" destId="{3F9B2E9A-C44D-41A7-AC3C-7928B26C1796}" srcOrd="0" destOrd="0" presId="urn:microsoft.com/office/officeart/2005/8/layout/hList1"/>
    <dgm:cxn modelId="{01B1EF24-28D4-4A20-BF67-BDF6E41F0D3C}" type="presParOf" srcId="{2002CF63-9C20-46C7-88E8-0FF760A008DB}" destId="{89D0BE00-DBED-4844-BF3F-AB9C6BC164D6}" srcOrd="1" destOrd="0" presId="urn:microsoft.com/office/officeart/2005/8/layout/hList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A524C5-123E-42CE-A9DA-E0536091170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9D871065-4A31-4FAA-BCCB-187E61267D8D}">
      <dgm:prSet/>
      <dgm:spPr/>
      <dgm:t>
        <a:bodyPr/>
        <a:lstStyle/>
        <a:p>
          <a:pPr rtl="0"/>
          <a:r>
            <a:rPr lang="nl-NL" smtClean="0"/>
            <a:t>Diverse verkeers- en groenaspecten in de straten, met name bij het kruispunt met de Rijksweg en de Wilhelminastraat </a:t>
          </a:r>
          <a:endParaRPr lang="nl-NL"/>
        </a:p>
      </dgm:t>
    </dgm:pt>
    <dgm:pt modelId="{2654F45D-02D7-470D-A139-CC89E93181C1}" type="parTrans" cxnId="{86F6DE2A-7E17-4647-85D8-63729674FB9A}">
      <dgm:prSet/>
      <dgm:spPr/>
      <dgm:t>
        <a:bodyPr/>
        <a:lstStyle/>
        <a:p>
          <a:endParaRPr lang="nl-NL"/>
        </a:p>
      </dgm:t>
    </dgm:pt>
    <dgm:pt modelId="{AF99151E-B8C6-4C64-AE04-506BBCC6B5BC}" type="sibTrans" cxnId="{86F6DE2A-7E17-4647-85D8-63729674FB9A}">
      <dgm:prSet/>
      <dgm:spPr/>
      <dgm:t>
        <a:bodyPr/>
        <a:lstStyle/>
        <a:p>
          <a:endParaRPr lang="nl-NL"/>
        </a:p>
      </dgm:t>
    </dgm:pt>
    <dgm:pt modelId="{ECF6AA0A-F690-4818-81C0-147A289BF131}">
      <dgm:prSet/>
      <dgm:spPr/>
      <dgm:t>
        <a:bodyPr/>
        <a:lstStyle/>
        <a:p>
          <a:pPr rtl="0"/>
          <a:r>
            <a:rPr lang="nl-NL" dirty="0" smtClean="0"/>
            <a:t>Veel bewoners ervaren problemen met de verkeerssituatie, zoals gevaarlijke oversteken en hardrijdend verkeer </a:t>
          </a:r>
          <a:endParaRPr lang="nl-NL" dirty="0"/>
        </a:p>
      </dgm:t>
    </dgm:pt>
    <dgm:pt modelId="{94AEFFF5-42A7-489A-9F9E-85969AA6947F}" type="parTrans" cxnId="{FAC42AD3-A2D7-4BC5-9ADD-F4AE85018485}">
      <dgm:prSet/>
      <dgm:spPr/>
      <dgm:t>
        <a:bodyPr/>
        <a:lstStyle/>
        <a:p>
          <a:endParaRPr lang="nl-NL"/>
        </a:p>
      </dgm:t>
    </dgm:pt>
    <dgm:pt modelId="{84F495B6-10F0-42CA-A1E6-5EE0FA528AE6}" type="sibTrans" cxnId="{FAC42AD3-A2D7-4BC5-9ADD-F4AE85018485}">
      <dgm:prSet/>
      <dgm:spPr/>
      <dgm:t>
        <a:bodyPr/>
        <a:lstStyle/>
        <a:p>
          <a:endParaRPr lang="nl-NL"/>
        </a:p>
      </dgm:t>
    </dgm:pt>
    <dgm:pt modelId="{F1F05A6E-E6AD-4012-ACF7-60D07471D6CD}">
      <dgm:prSet/>
      <dgm:spPr/>
      <dgm:t>
        <a:bodyPr/>
        <a:lstStyle/>
        <a:p>
          <a:pPr rtl="0"/>
          <a:r>
            <a:rPr lang="nl-NL" smtClean="0"/>
            <a:t>De trottoirs en fietspaden zijn smal en worden gehinderd door geparkeerde auto's</a:t>
          </a:r>
          <a:endParaRPr lang="nl-NL"/>
        </a:p>
      </dgm:t>
    </dgm:pt>
    <dgm:pt modelId="{8B646A9A-1C25-415C-B89E-F5A54930FB54}" type="parTrans" cxnId="{93272E8C-E186-410D-86EE-6DF930EFDEF9}">
      <dgm:prSet/>
      <dgm:spPr/>
      <dgm:t>
        <a:bodyPr/>
        <a:lstStyle/>
        <a:p>
          <a:endParaRPr lang="nl-NL"/>
        </a:p>
      </dgm:t>
    </dgm:pt>
    <dgm:pt modelId="{CF343F4A-435C-49C2-AFE4-A8A1C4E0E8CE}" type="sibTrans" cxnId="{93272E8C-E186-410D-86EE-6DF930EFDEF9}">
      <dgm:prSet/>
      <dgm:spPr/>
      <dgm:t>
        <a:bodyPr/>
        <a:lstStyle/>
        <a:p>
          <a:endParaRPr lang="nl-NL"/>
        </a:p>
      </dgm:t>
    </dgm:pt>
    <dgm:pt modelId="{118BFBCB-ACEA-4F6D-A207-7BEE572D4123}">
      <dgm:prSet/>
      <dgm:spPr/>
      <dgm:t>
        <a:bodyPr/>
        <a:lstStyle/>
        <a:p>
          <a:pPr rtl="0"/>
          <a:r>
            <a:rPr lang="nl-NL" smtClean="0"/>
            <a:t>Het gebrek aan groenvoorzieningen, meer groen en goed onderhoud </a:t>
          </a:r>
          <a:endParaRPr lang="nl-NL"/>
        </a:p>
      </dgm:t>
    </dgm:pt>
    <dgm:pt modelId="{2168ED00-FC47-4337-BD1B-A0863CAFD677}" type="parTrans" cxnId="{236D2851-892A-4879-A6CD-768C521657B8}">
      <dgm:prSet/>
      <dgm:spPr/>
      <dgm:t>
        <a:bodyPr/>
        <a:lstStyle/>
        <a:p>
          <a:endParaRPr lang="nl-NL"/>
        </a:p>
      </dgm:t>
    </dgm:pt>
    <dgm:pt modelId="{56E5FD34-AB44-47F2-9EE7-88E9E4B63CBE}" type="sibTrans" cxnId="{236D2851-892A-4879-A6CD-768C521657B8}">
      <dgm:prSet/>
      <dgm:spPr/>
      <dgm:t>
        <a:bodyPr/>
        <a:lstStyle/>
        <a:p>
          <a:endParaRPr lang="nl-NL"/>
        </a:p>
      </dgm:t>
    </dgm:pt>
    <dgm:pt modelId="{1BA2E288-9E6E-4FFB-A64D-6764295D0A27}">
      <dgm:prSet/>
      <dgm:spPr/>
      <dgm:t>
        <a:bodyPr/>
        <a:lstStyle/>
        <a:p>
          <a:pPr rtl="0"/>
          <a:r>
            <a:rPr lang="nl-NL" smtClean="0"/>
            <a:t>Het verminderen van sluipverkeer</a:t>
          </a:r>
          <a:endParaRPr lang="nl-NL"/>
        </a:p>
      </dgm:t>
    </dgm:pt>
    <dgm:pt modelId="{81DA0766-9F0D-4C8D-B2D0-A4444E220BEA}" type="parTrans" cxnId="{0412E165-A75D-43F8-A8EA-88A9E5E68A57}">
      <dgm:prSet/>
      <dgm:spPr/>
      <dgm:t>
        <a:bodyPr/>
        <a:lstStyle/>
        <a:p>
          <a:endParaRPr lang="nl-NL"/>
        </a:p>
      </dgm:t>
    </dgm:pt>
    <dgm:pt modelId="{48FF2148-7105-4A1F-9786-B583B58476AE}" type="sibTrans" cxnId="{0412E165-A75D-43F8-A8EA-88A9E5E68A57}">
      <dgm:prSet/>
      <dgm:spPr/>
      <dgm:t>
        <a:bodyPr/>
        <a:lstStyle/>
        <a:p>
          <a:endParaRPr lang="nl-NL"/>
        </a:p>
      </dgm:t>
    </dgm:pt>
    <dgm:pt modelId="{87133573-434D-4957-8579-6F93D0E2B4B0}">
      <dgm:prSet/>
      <dgm:spPr/>
      <dgm:t>
        <a:bodyPr/>
        <a:lstStyle/>
        <a:p>
          <a:pPr rtl="0"/>
          <a:r>
            <a:rPr lang="nl-NL" smtClean="0"/>
            <a:t>Het instellen van eenrichtingsverkeer rond het centrum van Sittard</a:t>
          </a:r>
          <a:endParaRPr lang="nl-NL"/>
        </a:p>
      </dgm:t>
    </dgm:pt>
    <dgm:pt modelId="{217A9708-FD85-401F-B2A3-A9C8373BC565}" type="parTrans" cxnId="{0FE2774C-0B5D-4EBA-B0A7-7E043AC29B87}">
      <dgm:prSet/>
      <dgm:spPr/>
      <dgm:t>
        <a:bodyPr/>
        <a:lstStyle/>
        <a:p>
          <a:endParaRPr lang="nl-NL"/>
        </a:p>
      </dgm:t>
    </dgm:pt>
    <dgm:pt modelId="{09E9C16B-73CC-4529-A393-DE1B1B420B2D}" type="sibTrans" cxnId="{0FE2774C-0B5D-4EBA-B0A7-7E043AC29B87}">
      <dgm:prSet/>
      <dgm:spPr/>
      <dgm:t>
        <a:bodyPr/>
        <a:lstStyle/>
        <a:p>
          <a:endParaRPr lang="nl-NL"/>
        </a:p>
      </dgm:t>
    </dgm:pt>
    <dgm:pt modelId="{1066C4AA-8D33-415C-B50F-0C4659F95D37}">
      <dgm:prSet/>
      <dgm:spPr/>
      <dgm:t>
        <a:bodyPr/>
        <a:lstStyle/>
        <a:p>
          <a:pPr rtl="0"/>
          <a:r>
            <a:rPr lang="nl-NL" smtClean="0"/>
            <a:t>Suggesties voor rotondes</a:t>
          </a:r>
          <a:endParaRPr lang="nl-NL"/>
        </a:p>
      </dgm:t>
    </dgm:pt>
    <dgm:pt modelId="{650FC463-4ADC-4F55-8BE2-A07FCB97BEB1}" type="parTrans" cxnId="{3B5A46C6-5555-4321-A37F-ACF181A32528}">
      <dgm:prSet/>
      <dgm:spPr/>
      <dgm:t>
        <a:bodyPr/>
        <a:lstStyle/>
        <a:p>
          <a:endParaRPr lang="nl-NL"/>
        </a:p>
      </dgm:t>
    </dgm:pt>
    <dgm:pt modelId="{6A207D09-97D7-415A-89C7-D4F518B3E099}" type="sibTrans" cxnId="{3B5A46C6-5555-4321-A37F-ACF181A32528}">
      <dgm:prSet/>
      <dgm:spPr/>
      <dgm:t>
        <a:bodyPr/>
        <a:lstStyle/>
        <a:p>
          <a:endParaRPr lang="nl-NL"/>
        </a:p>
      </dgm:t>
    </dgm:pt>
    <dgm:pt modelId="{C648A867-A256-4CA6-83EA-0F3D37A01A5D}">
      <dgm:prSet/>
      <dgm:spPr/>
      <dgm:t>
        <a:bodyPr/>
        <a:lstStyle/>
        <a:p>
          <a:pPr rtl="0"/>
          <a:r>
            <a:rPr lang="nl-NL" dirty="0" err="1" smtClean="0"/>
            <a:t>Snelheidsremmende</a:t>
          </a:r>
          <a:r>
            <a:rPr lang="nl-NL" dirty="0" smtClean="0"/>
            <a:t> en geluiddempende maatregelen</a:t>
          </a:r>
          <a:endParaRPr lang="nl-NL" dirty="0"/>
        </a:p>
      </dgm:t>
    </dgm:pt>
    <dgm:pt modelId="{5DF90751-7B29-4FC9-90BC-C91614574EDC}" type="parTrans" cxnId="{717F3186-EB8C-4FAB-A297-78645B6ADCA5}">
      <dgm:prSet/>
      <dgm:spPr/>
      <dgm:t>
        <a:bodyPr/>
        <a:lstStyle/>
        <a:p>
          <a:endParaRPr lang="nl-NL"/>
        </a:p>
      </dgm:t>
    </dgm:pt>
    <dgm:pt modelId="{0154F7E3-32C8-4304-A9BE-2EBF7C30A4CB}" type="sibTrans" cxnId="{717F3186-EB8C-4FAB-A297-78645B6ADCA5}">
      <dgm:prSet/>
      <dgm:spPr/>
      <dgm:t>
        <a:bodyPr/>
        <a:lstStyle/>
        <a:p>
          <a:endParaRPr lang="nl-NL"/>
        </a:p>
      </dgm:t>
    </dgm:pt>
    <dgm:pt modelId="{23653CBA-EE6C-483B-8E2B-E6B37AC70D54}">
      <dgm:prSet/>
      <dgm:spPr/>
      <dgm:t>
        <a:bodyPr/>
        <a:lstStyle/>
        <a:p>
          <a:pPr rtl="0"/>
          <a:r>
            <a:rPr lang="nl-NL" smtClean="0"/>
            <a:t>Het behoud van de monumentale boom</a:t>
          </a:r>
          <a:endParaRPr lang="nl-NL"/>
        </a:p>
      </dgm:t>
    </dgm:pt>
    <dgm:pt modelId="{E73FEF2F-B359-4ED0-BC64-CE410EE1CB7C}" type="parTrans" cxnId="{0CFF9E52-D638-432E-8D3A-758A185E08A4}">
      <dgm:prSet/>
      <dgm:spPr/>
      <dgm:t>
        <a:bodyPr/>
        <a:lstStyle/>
        <a:p>
          <a:endParaRPr lang="nl-NL"/>
        </a:p>
      </dgm:t>
    </dgm:pt>
    <dgm:pt modelId="{D796287C-85F2-4A03-929C-E6B094E9E57D}" type="sibTrans" cxnId="{0CFF9E52-D638-432E-8D3A-758A185E08A4}">
      <dgm:prSet/>
      <dgm:spPr/>
      <dgm:t>
        <a:bodyPr/>
        <a:lstStyle/>
        <a:p>
          <a:endParaRPr lang="nl-NL"/>
        </a:p>
      </dgm:t>
    </dgm:pt>
    <dgm:pt modelId="{7652F8C4-DFF5-4889-A9A7-1C2D85EB4A05}">
      <dgm:prSet/>
      <dgm:spPr/>
      <dgm:t>
        <a:bodyPr/>
        <a:lstStyle/>
        <a:p>
          <a:pPr rtl="0"/>
          <a:r>
            <a:rPr lang="nl-NL" smtClean="0"/>
            <a:t>De toegankelijkheid van parkeerplaatsen </a:t>
          </a:r>
          <a:endParaRPr lang="nl-NL"/>
        </a:p>
      </dgm:t>
    </dgm:pt>
    <dgm:pt modelId="{47BDCF6A-A981-4B4A-9963-E890D2F8BCA5}" type="parTrans" cxnId="{8043A389-1B91-4072-8507-5838D7B1F163}">
      <dgm:prSet/>
      <dgm:spPr/>
      <dgm:t>
        <a:bodyPr/>
        <a:lstStyle/>
        <a:p>
          <a:endParaRPr lang="nl-NL"/>
        </a:p>
      </dgm:t>
    </dgm:pt>
    <dgm:pt modelId="{A1659B51-F0C8-40DE-9AC9-FDAB4EA98851}" type="sibTrans" cxnId="{8043A389-1B91-4072-8507-5838D7B1F163}">
      <dgm:prSet/>
      <dgm:spPr/>
      <dgm:t>
        <a:bodyPr/>
        <a:lstStyle/>
        <a:p>
          <a:endParaRPr lang="nl-NL"/>
        </a:p>
      </dgm:t>
    </dgm:pt>
    <dgm:pt modelId="{98FF489C-C2EB-4F18-A651-5DD75DD74EA5}">
      <dgm:prSet/>
      <dgm:spPr/>
      <dgm:t>
        <a:bodyPr/>
        <a:lstStyle/>
        <a:p>
          <a:pPr rtl="0"/>
          <a:r>
            <a:rPr lang="nl-NL" smtClean="0"/>
            <a:t>De enquête benadrukt het belang van inspraak van bewoners en vraagt om aandacht voor de leefbaarheid en veiligheid in de omgeving. </a:t>
          </a:r>
          <a:endParaRPr lang="nl-NL"/>
        </a:p>
      </dgm:t>
    </dgm:pt>
    <dgm:pt modelId="{CBF10640-AE74-4153-AE23-5FA0B5E3C6F8}" type="parTrans" cxnId="{45EB0CDC-B4C5-4D41-8BEE-CB97F488354F}">
      <dgm:prSet/>
      <dgm:spPr/>
      <dgm:t>
        <a:bodyPr/>
        <a:lstStyle/>
        <a:p>
          <a:endParaRPr lang="nl-NL"/>
        </a:p>
      </dgm:t>
    </dgm:pt>
    <dgm:pt modelId="{8D4365E4-C93D-471C-B845-1C20DAE23E2A}" type="sibTrans" cxnId="{45EB0CDC-B4C5-4D41-8BEE-CB97F488354F}">
      <dgm:prSet/>
      <dgm:spPr/>
      <dgm:t>
        <a:bodyPr/>
        <a:lstStyle/>
        <a:p>
          <a:endParaRPr lang="nl-NL"/>
        </a:p>
      </dgm:t>
    </dgm:pt>
    <dgm:pt modelId="{56FBE6CC-4092-4AEA-8F74-9817D5BE4688}" type="pres">
      <dgm:prSet presAssocID="{26A524C5-123E-42CE-A9DA-E0536091170D}" presName="linear" presStyleCnt="0">
        <dgm:presLayoutVars>
          <dgm:animLvl val="lvl"/>
          <dgm:resizeHandles val="exact"/>
        </dgm:presLayoutVars>
      </dgm:prSet>
      <dgm:spPr/>
    </dgm:pt>
    <dgm:pt modelId="{F4F91FB5-E1A4-4130-AE34-DCA2E3F0C562}" type="pres">
      <dgm:prSet presAssocID="{9D871065-4A31-4FAA-BCCB-187E61267D8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10E2234-4CBF-49BA-8F03-92F4EDCC0230}" type="pres">
      <dgm:prSet presAssocID="{9D871065-4A31-4FAA-BCCB-187E61267D8D}" presName="childText" presStyleLbl="revTx" presStyleIdx="0" presStyleCnt="1">
        <dgm:presLayoutVars>
          <dgm:bulletEnabled val="1"/>
        </dgm:presLayoutVars>
      </dgm:prSet>
      <dgm:spPr/>
    </dgm:pt>
    <dgm:pt modelId="{38FD76B7-0E1B-402D-B660-DA1D4453BB65}" type="pres">
      <dgm:prSet presAssocID="{98FF489C-C2EB-4F18-A651-5DD75DD74EA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043A389-1B91-4072-8507-5838D7B1F163}" srcId="{9D871065-4A31-4FAA-BCCB-187E61267D8D}" destId="{7652F8C4-DFF5-4889-A9A7-1C2D85EB4A05}" srcOrd="8" destOrd="0" parTransId="{47BDCF6A-A981-4B4A-9963-E890D2F8BCA5}" sibTransId="{A1659B51-F0C8-40DE-9AC9-FDAB4EA98851}"/>
    <dgm:cxn modelId="{0CFF9E52-D638-432E-8D3A-758A185E08A4}" srcId="{9D871065-4A31-4FAA-BCCB-187E61267D8D}" destId="{23653CBA-EE6C-483B-8E2B-E6B37AC70D54}" srcOrd="7" destOrd="0" parTransId="{E73FEF2F-B359-4ED0-BC64-CE410EE1CB7C}" sibTransId="{D796287C-85F2-4A03-929C-E6B094E9E57D}"/>
    <dgm:cxn modelId="{6EECC5A0-8985-4F88-BE11-5EDE4DC6CEAE}" type="presOf" srcId="{ECF6AA0A-F690-4818-81C0-147A289BF131}" destId="{B10E2234-4CBF-49BA-8F03-92F4EDCC0230}" srcOrd="0" destOrd="0" presId="urn:microsoft.com/office/officeart/2005/8/layout/vList2"/>
    <dgm:cxn modelId="{16C974FD-E3C9-4C2B-A760-DC031E380C08}" type="presOf" srcId="{118BFBCB-ACEA-4F6D-A207-7BEE572D4123}" destId="{B10E2234-4CBF-49BA-8F03-92F4EDCC0230}" srcOrd="0" destOrd="2" presId="urn:microsoft.com/office/officeart/2005/8/layout/vList2"/>
    <dgm:cxn modelId="{33C7C231-FCFC-4445-8331-65898C11150D}" type="presOf" srcId="{98FF489C-C2EB-4F18-A651-5DD75DD74EA5}" destId="{38FD76B7-0E1B-402D-B660-DA1D4453BB65}" srcOrd="0" destOrd="0" presId="urn:microsoft.com/office/officeart/2005/8/layout/vList2"/>
    <dgm:cxn modelId="{E1D6C05C-95D9-48ED-B091-B9F44C471692}" type="presOf" srcId="{1066C4AA-8D33-415C-B50F-0C4659F95D37}" destId="{B10E2234-4CBF-49BA-8F03-92F4EDCC0230}" srcOrd="0" destOrd="5" presId="urn:microsoft.com/office/officeart/2005/8/layout/vList2"/>
    <dgm:cxn modelId="{2CAD0D02-D273-49EE-A131-9CB047CC94F3}" type="presOf" srcId="{87133573-434D-4957-8579-6F93D0E2B4B0}" destId="{B10E2234-4CBF-49BA-8F03-92F4EDCC0230}" srcOrd="0" destOrd="4" presId="urn:microsoft.com/office/officeart/2005/8/layout/vList2"/>
    <dgm:cxn modelId="{93272E8C-E186-410D-86EE-6DF930EFDEF9}" srcId="{9D871065-4A31-4FAA-BCCB-187E61267D8D}" destId="{F1F05A6E-E6AD-4012-ACF7-60D07471D6CD}" srcOrd="1" destOrd="0" parTransId="{8B646A9A-1C25-415C-B89E-F5A54930FB54}" sibTransId="{CF343F4A-435C-49C2-AFE4-A8A1C4E0E8CE}"/>
    <dgm:cxn modelId="{E111D4EE-BDAD-4D01-A226-D4805E0EDD39}" type="presOf" srcId="{7652F8C4-DFF5-4889-A9A7-1C2D85EB4A05}" destId="{B10E2234-4CBF-49BA-8F03-92F4EDCC0230}" srcOrd="0" destOrd="8" presId="urn:microsoft.com/office/officeart/2005/8/layout/vList2"/>
    <dgm:cxn modelId="{FD032E3B-4CF3-410E-A84B-5C40917BF548}" type="presOf" srcId="{26A524C5-123E-42CE-A9DA-E0536091170D}" destId="{56FBE6CC-4092-4AEA-8F74-9817D5BE4688}" srcOrd="0" destOrd="0" presId="urn:microsoft.com/office/officeart/2005/8/layout/vList2"/>
    <dgm:cxn modelId="{0FE2774C-0B5D-4EBA-B0A7-7E043AC29B87}" srcId="{9D871065-4A31-4FAA-BCCB-187E61267D8D}" destId="{87133573-434D-4957-8579-6F93D0E2B4B0}" srcOrd="4" destOrd="0" parTransId="{217A9708-FD85-401F-B2A3-A9C8373BC565}" sibTransId="{09E9C16B-73CC-4529-A393-DE1B1B420B2D}"/>
    <dgm:cxn modelId="{45EB0CDC-B4C5-4D41-8BEE-CB97F488354F}" srcId="{26A524C5-123E-42CE-A9DA-E0536091170D}" destId="{98FF489C-C2EB-4F18-A651-5DD75DD74EA5}" srcOrd="1" destOrd="0" parTransId="{CBF10640-AE74-4153-AE23-5FA0B5E3C6F8}" sibTransId="{8D4365E4-C93D-471C-B845-1C20DAE23E2A}"/>
    <dgm:cxn modelId="{880705EB-8759-4C44-B6A1-0324CE447F14}" type="presOf" srcId="{1BA2E288-9E6E-4FFB-A64D-6764295D0A27}" destId="{B10E2234-4CBF-49BA-8F03-92F4EDCC0230}" srcOrd="0" destOrd="3" presId="urn:microsoft.com/office/officeart/2005/8/layout/vList2"/>
    <dgm:cxn modelId="{86F6DE2A-7E17-4647-85D8-63729674FB9A}" srcId="{26A524C5-123E-42CE-A9DA-E0536091170D}" destId="{9D871065-4A31-4FAA-BCCB-187E61267D8D}" srcOrd="0" destOrd="0" parTransId="{2654F45D-02D7-470D-A139-CC89E93181C1}" sibTransId="{AF99151E-B8C6-4C64-AE04-506BBCC6B5BC}"/>
    <dgm:cxn modelId="{3C04479F-7A63-4DB8-AC8E-24840EAE0BFC}" type="presOf" srcId="{C648A867-A256-4CA6-83EA-0F3D37A01A5D}" destId="{B10E2234-4CBF-49BA-8F03-92F4EDCC0230}" srcOrd="0" destOrd="6" presId="urn:microsoft.com/office/officeart/2005/8/layout/vList2"/>
    <dgm:cxn modelId="{717F3186-EB8C-4FAB-A297-78645B6ADCA5}" srcId="{9D871065-4A31-4FAA-BCCB-187E61267D8D}" destId="{C648A867-A256-4CA6-83EA-0F3D37A01A5D}" srcOrd="6" destOrd="0" parTransId="{5DF90751-7B29-4FC9-90BC-C91614574EDC}" sibTransId="{0154F7E3-32C8-4304-A9BE-2EBF7C30A4CB}"/>
    <dgm:cxn modelId="{236D2851-892A-4879-A6CD-768C521657B8}" srcId="{9D871065-4A31-4FAA-BCCB-187E61267D8D}" destId="{118BFBCB-ACEA-4F6D-A207-7BEE572D4123}" srcOrd="2" destOrd="0" parTransId="{2168ED00-FC47-4337-BD1B-A0863CAFD677}" sibTransId="{56E5FD34-AB44-47F2-9EE7-88E9E4B63CBE}"/>
    <dgm:cxn modelId="{B831B8A8-341C-49A7-97AE-BF9C5CC64B52}" type="presOf" srcId="{F1F05A6E-E6AD-4012-ACF7-60D07471D6CD}" destId="{B10E2234-4CBF-49BA-8F03-92F4EDCC0230}" srcOrd="0" destOrd="1" presId="urn:microsoft.com/office/officeart/2005/8/layout/vList2"/>
    <dgm:cxn modelId="{FAC42AD3-A2D7-4BC5-9ADD-F4AE85018485}" srcId="{9D871065-4A31-4FAA-BCCB-187E61267D8D}" destId="{ECF6AA0A-F690-4818-81C0-147A289BF131}" srcOrd="0" destOrd="0" parTransId="{94AEFFF5-42A7-489A-9F9E-85969AA6947F}" sibTransId="{84F495B6-10F0-42CA-A1E6-5EE0FA528AE6}"/>
    <dgm:cxn modelId="{3B5A46C6-5555-4321-A37F-ACF181A32528}" srcId="{9D871065-4A31-4FAA-BCCB-187E61267D8D}" destId="{1066C4AA-8D33-415C-B50F-0C4659F95D37}" srcOrd="5" destOrd="0" parTransId="{650FC463-4ADC-4F55-8BE2-A07FCB97BEB1}" sibTransId="{6A207D09-97D7-415A-89C7-D4F518B3E099}"/>
    <dgm:cxn modelId="{F1DA0519-2A54-4CEF-9436-F50E1089E864}" type="presOf" srcId="{9D871065-4A31-4FAA-BCCB-187E61267D8D}" destId="{F4F91FB5-E1A4-4130-AE34-DCA2E3F0C562}" srcOrd="0" destOrd="0" presId="urn:microsoft.com/office/officeart/2005/8/layout/vList2"/>
    <dgm:cxn modelId="{0412E165-A75D-43F8-A8EA-88A9E5E68A57}" srcId="{9D871065-4A31-4FAA-BCCB-187E61267D8D}" destId="{1BA2E288-9E6E-4FFB-A64D-6764295D0A27}" srcOrd="3" destOrd="0" parTransId="{81DA0766-9F0D-4C8D-B2D0-A4444E220BEA}" sibTransId="{48FF2148-7105-4A1F-9786-B583B58476AE}"/>
    <dgm:cxn modelId="{BEFF2690-AA19-40B6-B491-5F81CCD64245}" type="presOf" srcId="{23653CBA-EE6C-483B-8E2B-E6B37AC70D54}" destId="{B10E2234-4CBF-49BA-8F03-92F4EDCC0230}" srcOrd="0" destOrd="7" presId="urn:microsoft.com/office/officeart/2005/8/layout/vList2"/>
    <dgm:cxn modelId="{1EF2B315-64E6-4A5E-81BC-2866A176D091}" type="presParOf" srcId="{56FBE6CC-4092-4AEA-8F74-9817D5BE4688}" destId="{F4F91FB5-E1A4-4130-AE34-DCA2E3F0C562}" srcOrd="0" destOrd="0" presId="urn:microsoft.com/office/officeart/2005/8/layout/vList2"/>
    <dgm:cxn modelId="{BB1EF0DD-6D43-45C2-AD8A-6ABB5148E263}" type="presParOf" srcId="{56FBE6CC-4092-4AEA-8F74-9817D5BE4688}" destId="{B10E2234-4CBF-49BA-8F03-92F4EDCC0230}" srcOrd="1" destOrd="0" presId="urn:microsoft.com/office/officeart/2005/8/layout/vList2"/>
    <dgm:cxn modelId="{2A9C678F-B648-4AF2-9125-624FD0611A2D}" type="presParOf" srcId="{56FBE6CC-4092-4AEA-8F74-9817D5BE4688}" destId="{38FD76B7-0E1B-402D-B660-DA1D4453BB6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25B74-2E3E-4E5D-A848-313E5984DA67}">
      <dsp:nvSpPr>
        <dsp:cNvPr id="0" name=""/>
        <dsp:cNvSpPr/>
      </dsp:nvSpPr>
      <dsp:spPr>
        <a:xfrm rot="5400000">
          <a:off x="5124069" y="-2173782"/>
          <a:ext cx="608902" cy="510919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Treffen van veilige fietsvoorzieningen bij kruispunten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Implementeren van een 30 kilometerzone om de verkeersveiligheid te verbeteren</a:t>
          </a:r>
          <a:endParaRPr lang="nl-NL" sz="1200" kern="1200" dirty="0"/>
        </a:p>
      </dsp:txBody>
      <dsp:txXfrm rot="-5400000">
        <a:off x="2873922" y="106089"/>
        <a:ext cx="5079472" cy="549454"/>
      </dsp:txXfrm>
    </dsp:sp>
    <dsp:sp modelId="{BC5303A8-871C-4F27-B83B-9F3DCE40CFB9}">
      <dsp:nvSpPr>
        <dsp:cNvPr id="0" name=""/>
        <dsp:cNvSpPr/>
      </dsp:nvSpPr>
      <dsp:spPr>
        <a:xfrm>
          <a:off x="0" y="252"/>
          <a:ext cx="2873922" cy="76112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 smtClean="0"/>
            <a:t>Fietsvoorzieningen en verkeersveiligheid</a:t>
          </a:r>
          <a:endParaRPr lang="nl-NL" sz="1400" b="1" kern="1200" dirty="0"/>
        </a:p>
      </dsp:txBody>
      <dsp:txXfrm>
        <a:off x="37155" y="37407"/>
        <a:ext cx="2799612" cy="686817"/>
      </dsp:txXfrm>
    </dsp:sp>
    <dsp:sp modelId="{A007C068-798E-434F-8CD2-719E02D7B34C}">
      <dsp:nvSpPr>
        <dsp:cNvPr id="0" name=""/>
        <dsp:cNvSpPr/>
      </dsp:nvSpPr>
      <dsp:spPr>
        <a:xfrm rot="5400000">
          <a:off x="5124069" y="-1374597"/>
          <a:ext cx="608902" cy="5109196"/>
        </a:xfrm>
        <a:prstGeom prst="round2SameRect">
          <a:avLst/>
        </a:prstGeom>
        <a:solidFill>
          <a:schemeClr val="accent3">
            <a:tint val="40000"/>
            <a:alpha val="90000"/>
            <a:hueOff val="21701"/>
            <a:satOff val="824"/>
            <a:lumOff val="767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1701"/>
              <a:satOff val="824"/>
              <a:lumOff val="7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Bewegwijzering op de Engelenkampstraat om het zicht op reclame-uitingen te verbeteren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Onnodige borden verwijderen</a:t>
          </a:r>
          <a:endParaRPr lang="nl-NL" sz="1200" kern="1200" dirty="0"/>
        </a:p>
      </dsp:txBody>
      <dsp:txXfrm rot="-5400000">
        <a:off x="2873922" y="905274"/>
        <a:ext cx="5079472" cy="549454"/>
      </dsp:txXfrm>
    </dsp:sp>
    <dsp:sp modelId="{390E6EB3-C50F-443E-9D1D-F86204A98D15}">
      <dsp:nvSpPr>
        <dsp:cNvPr id="0" name=""/>
        <dsp:cNvSpPr/>
      </dsp:nvSpPr>
      <dsp:spPr>
        <a:xfrm>
          <a:off x="0" y="799436"/>
          <a:ext cx="2873922" cy="761127"/>
        </a:xfrm>
        <a:prstGeom prst="roundRect">
          <a:avLst/>
        </a:prstGeom>
        <a:gradFill rotWithShape="0">
          <a:gsLst>
            <a:gs pos="0">
              <a:schemeClr val="accent3">
                <a:hueOff val="51007"/>
                <a:satOff val="-12"/>
                <a:lumOff val="29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1007"/>
                <a:satOff val="-12"/>
                <a:lumOff val="29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1007"/>
                <a:satOff val="-12"/>
                <a:lumOff val="29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 smtClean="0"/>
            <a:t>Verbetering van bewegwijzering</a:t>
          </a:r>
          <a:endParaRPr lang="nl-NL" sz="1400" b="1" kern="1200" dirty="0"/>
        </a:p>
      </dsp:txBody>
      <dsp:txXfrm>
        <a:off x="37155" y="836591"/>
        <a:ext cx="2799612" cy="686817"/>
      </dsp:txXfrm>
    </dsp:sp>
    <dsp:sp modelId="{596AD99D-D343-4A45-A935-1A87B45B5083}">
      <dsp:nvSpPr>
        <dsp:cNvPr id="0" name=""/>
        <dsp:cNvSpPr/>
      </dsp:nvSpPr>
      <dsp:spPr>
        <a:xfrm rot="5400000">
          <a:off x="5124069" y="-575413"/>
          <a:ext cx="608902" cy="5109196"/>
        </a:xfrm>
        <a:prstGeom prst="round2SameRect">
          <a:avLst/>
        </a:prstGeom>
        <a:solidFill>
          <a:schemeClr val="accent3">
            <a:tint val="40000"/>
            <a:alpha val="90000"/>
            <a:hueOff val="43401"/>
            <a:satOff val="1647"/>
            <a:lumOff val="1534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43401"/>
              <a:satOff val="1647"/>
              <a:lumOff val="15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Tegengaan van geluidsoverlast door het gebruik van geluiddempend asfalt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Toepassen van geluidsarme materialen</a:t>
          </a:r>
          <a:endParaRPr lang="nl-NL" sz="1200" kern="1200" dirty="0"/>
        </a:p>
      </dsp:txBody>
      <dsp:txXfrm rot="-5400000">
        <a:off x="2873922" y="1704458"/>
        <a:ext cx="5079472" cy="549454"/>
      </dsp:txXfrm>
    </dsp:sp>
    <dsp:sp modelId="{1F83B5A1-3074-4865-ACE6-15006639B600}">
      <dsp:nvSpPr>
        <dsp:cNvPr id="0" name=""/>
        <dsp:cNvSpPr/>
      </dsp:nvSpPr>
      <dsp:spPr>
        <a:xfrm>
          <a:off x="0" y="1598620"/>
          <a:ext cx="2873922" cy="761127"/>
        </a:xfrm>
        <a:prstGeom prst="roundRect">
          <a:avLst/>
        </a:prstGeom>
        <a:gradFill rotWithShape="0">
          <a:gsLst>
            <a:gs pos="0">
              <a:schemeClr val="accent3">
                <a:hueOff val="102014"/>
                <a:satOff val="-24"/>
                <a:lumOff val="5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2014"/>
                <a:satOff val="-24"/>
                <a:lumOff val="5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2014"/>
                <a:satOff val="-24"/>
                <a:lumOff val="5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 smtClean="0"/>
            <a:t>Geluidsoverlast en geluidsarm asfalt</a:t>
          </a:r>
          <a:endParaRPr lang="nl-NL" sz="1400" b="1" kern="1200" dirty="0"/>
        </a:p>
      </dsp:txBody>
      <dsp:txXfrm>
        <a:off x="37155" y="1635775"/>
        <a:ext cx="2799612" cy="686817"/>
      </dsp:txXfrm>
    </dsp:sp>
    <dsp:sp modelId="{7E74F0DB-F2DD-45EE-91BD-CAB32C764302}">
      <dsp:nvSpPr>
        <dsp:cNvPr id="0" name=""/>
        <dsp:cNvSpPr/>
      </dsp:nvSpPr>
      <dsp:spPr>
        <a:xfrm rot="5400000">
          <a:off x="5124069" y="223770"/>
          <a:ext cx="608902" cy="5109196"/>
        </a:xfrm>
        <a:prstGeom prst="round2SameRect">
          <a:avLst/>
        </a:prstGeom>
        <a:solidFill>
          <a:schemeClr val="accent3">
            <a:tint val="40000"/>
            <a:alpha val="90000"/>
            <a:hueOff val="65102"/>
            <a:satOff val="2471"/>
            <a:lumOff val="2301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65102"/>
              <a:satOff val="2471"/>
              <a:lumOff val="23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Goed gelegde stoepen voor rollatorgebruikers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Behoud en onderhoud van bomen en verkeerssituaties.</a:t>
          </a:r>
          <a:endParaRPr lang="nl-NL" sz="1200" kern="1200" dirty="0"/>
        </a:p>
      </dsp:txBody>
      <dsp:txXfrm rot="-5400000">
        <a:off x="2873922" y="2503641"/>
        <a:ext cx="5079472" cy="549454"/>
      </dsp:txXfrm>
    </dsp:sp>
    <dsp:sp modelId="{E58DBE8D-88FA-4532-911F-F2BE44662851}">
      <dsp:nvSpPr>
        <dsp:cNvPr id="0" name=""/>
        <dsp:cNvSpPr/>
      </dsp:nvSpPr>
      <dsp:spPr>
        <a:xfrm>
          <a:off x="0" y="2397804"/>
          <a:ext cx="2873922" cy="761127"/>
        </a:xfrm>
        <a:prstGeom prst="roundRect">
          <a:avLst/>
        </a:prstGeom>
        <a:gradFill rotWithShape="0">
          <a:gsLst>
            <a:gs pos="0">
              <a:schemeClr val="accent3">
                <a:hueOff val="153021"/>
                <a:satOff val="-36"/>
                <a:lumOff val="87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3021"/>
                <a:satOff val="-36"/>
                <a:lumOff val="87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3021"/>
                <a:satOff val="-36"/>
                <a:lumOff val="87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 smtClean="0"/>
            <a:t>Verbetering van de infrastructuur</a:t>
          </a:r>
          <a:endParaRPr lang="nl-NL" sz="1400" b="1" kern="1200" dirty="0"/>
        </a:p>
      </dsp:txBody>
      <dsp:txXfrm>
        <a:off x="37155" y="2434959"/>
        <a:ext cx="2799612" cy="686817"/>
      </dsp:txXfrm>
    </dsp:sp>
    <dsp:sp modelId="{18881B2B-8E2F-453D-BA93-E2D4F4F875E9}">
      <dsp:nvSpPr>
        <dsp:cNvPr id="0" name=""/>
        <dsp:cNvSpPr/>
      </dsp:nvSpPr>
      <dsp:spPr>
        <a:xfrm rot="5400000">
          <a:off x="5124069" y="1022954"/>
          <a:ext cx="608902" cy="5109196"/>
        </a:xfrm>
        <a:prstGeom prst="round2SameRect">
          <a:avLst/>
        </a:prstGeom>
        <a:solidFill>
          <a:schemeClr val="accent3">
            <a:tint val="40000"/>
            <a:alpha val="90000"/>
            <a:hueOff val="86803"/>
            <a:satOff val="3294"/>
            <a:lumOff val="306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86803"/>
              <a:satOff val="3294"/>
              <a:lumOff val="30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Verminderen van verkeer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Handhaven van de snelheidslimiet van 30 km/uur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Het splitsen van links en rechts met behulp van oversteekeilanden</a:t>
          </a:r>
          <a:endParaRPr lang="nl-NL" sz="1200" kern="1200" dirty="0"/>
        </a:p>
      </dsp:txBody>
      <dsp:txXfrm rot="-5400000">
        <a:off x="2873922" y="3302825"/>
        <a:ext cx="5079472" cy="549454"/>
      </dsp:txXfrm>
    </dsp:sp>
    <dsp:sp modelId="{373A20B4-3534-49BB-9FCF-8223A2123344}">
      <dsp:nvSpPr>
        <dsp:cNvPr id="0" name=""/>
        <dsp:cNvSpPr/>
      </dsp:nvSpPr>
      <dsp:spPr>
        <a:xfrm>
          <a:off x="0" y="3196988"/>
          <a:ext cx="2873922" cy="761127"/>
        </a:xfrm>
        <a:prstGeom prst="roundRect">
          <a:avLst/>
        </a:prstGeom>
        <a:gradFill rotWithShape="0">
          <a:gsLst>
            <a:gs pos="0">
              <a:schemeClr val="accent3">
                <a:hueOff val="204028"/>
                <a:satOff val="-47"/>
                <a:lumOff val="116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4028"/>
                <a:satOff val="-47"/>
                <a:lumOff val="116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4028"/>
                <a:satOff val="-47"/>
                <a:lumOff val="116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 smtClean="0"/>
            <a:t>Verkeersmaatregelen</a:t>
          </a:r>
          <a:endParaRPr lang="nl-NL" sz="1400" b="1" kern="1200" dirty="0"/>
        </a:p>
      </dsp:txBody>
      <dsp:txXfrm>
        <a:off x="37155" y="3234143"/>
        <a:ext cx="2799612" cy="686817"/>
      </dsp:txXfrm>
    </dsp:sp>
    <dsp:sp modelId="{27E5CCE5-2B75-4D9F-B037-31D6B7E06166}">
      <dsp:nvSpPr>
        <dsp:cNvPr id="0" name=""/>
        <dsp:cNvSpPr/>
      </dsp:nvSpPr>
      <dsp:spPr>
        <a:xfrm rot="5400000">
          <a:off x="5124069" y="1822138"/>
          <a:ext cx="608902" cy="5109196"/>
        </a:xfrm>
        <a:prstGeom prst="round2SameRect">
          <a:avLst/>
        </a:prstGeom>
        <a:solidFill>
          <a:schemeClr val="accent3">
            <a:tint val="40000"/>
            <a:alpha val="90000"/>
            <a:hueOff val="108504"/>
            <a:satOff val="4118"/>
            <a:lumOff val="3836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8504"/>
              <a:satOff val="4118"/>
              <a:lumOff val="383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Veilige oversteekplaatsen op specifieke locaties (schouwburg, politiebureau)</a:t>
          </a:r>
          <a:endParaRPr lang="nl-NL" sz="1200" kern="1200" dirty="0"/>
        </a:p>
      </dsp:txBody>
      <dsp:txXfrm rot="-5400000">
        <a:off x="2873922" y="4102009"/>
        <a:ext cx="5079472" cy="549454"/>
      </dsp:txXfrm>
    </dsp:sp>
    <dsp:sp modelId="{D0D2F527-FB0D-4646-9FBB-6F5D8940E659}">
      <dsp:nvSpPr>
        <dsp:cNvPr id="0" name=""/>
        <dsp:cNvSpPr/>
      </dsp:nvSpPr>
      <dsp:spPr>
        <a:xfrm>
          <a:off x="0" y="3996172"/>
          <a:ext cx="2873922" cy="761127"/>
        </a:xfrm>
        <a:prstGeom prst="roundRect">
          <a:avLst/>
        </a:prstGeom>
        <a:gradFill rotWithShape="0">
          <a:gsLst>
            <a:gs pos="0">
              <a:schemeClr val="accent3">
                <a:hueOff val="255035"/>
                <a:satOff val="-59"/>
                <a:lumOff val="145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55035"/>
                <a:satOff val="-59"/>
                <a:lumOff val="145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55035"/>
                <a:satOff val="-59"/>
                <a:lumOff val="145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 smtClean="0"/>
            <a:t>Oversteekplaatsen</a:t>
          </a:r>
          <a:endParaRPr lang="nl-NL" sz="1400" b="1" kern="1200" dirty="0"/>
        </a:p>
      </dsp:txBody>
      <dsp:txXfrm>
        <a:off x="37155" y="4033327"/>
        <a:ext cx="2799612" cy="686817"/>
      </dsp:txXfrm>
    </dsp:sp>
    <dsp:sp modelId="{04A9F442-BF47-4A2C-82B2-6F3D5DC7E27B}">
      <dsp:nvSpPr>
        <dsp:cNvPr id="0" name=""/>
        <dsp:cNvSpPr/>
      </dsp:nvSpPr>
      <dsp:spPr>
        <a:xfrm rot="5400000">
          <a:off x="5124069" y="2621322"/>
          <a:ext cx="608902" cy="5109196"/>
        </a:xfrm>
        <a:prstGeom prst="round2SameRect">
          <a:avLst/>
        </a:prstGeom>
        <a:solidFill>
          <a:schemeClr val="accent3">
            <a:tint val="40000"/>
            <a:alpha val="90000"/>
            <a:hueOff val="130204"/>
            <a:satOff val="4941"/>
            <a:lumOff val="4603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30204"/>
              <a:satOff val="4941"/>
              <a:lumOff val="46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Verkeersdrukte verminderen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Meer rotondes om de verkeersdoorstroming te verbeteren</a:t>
          </a:r>
          <a:endParaRPr lang="nl-NL" sz="1200" kern="1200" dirty="0"/>
        </a:p>
      </dsp:txBody>
      <dsp:txXfrm rot="-5400000">
        <a:off x="2873922" y="4901193"/>
        <a:ext cx="5079472" cy="549454"/>
      </dsp:txXfrm>
    </dsp:sp>
    <dsp:sp modelId="{52DDA3EB-3CC9-4C91-B65A-EDC34AC1B17A}">
      <dsp:nvSpPr>
        <dsp:cNvPr id="0" name=""/>
        <dsp:cNvSpPr/>
      </dsp:nvSpPr>
      <dsp:spPr>
        <a:xfrm>
          <a:off x="0" y="4795356"/>
          <a:ext cx="2873922" cy="761127"/>
        </a:xfrm>
        <a:prstGeom prst="roundRect">
          <a:avLst/>
        </a:prstGeom>
        <a:gradFill rotWithShape="0">
          <a:gsLst>
            <a:gs pos="0">
              <a:schemeClr val="accent3">
                <a:hueOff val="306042"/>
                <a:satOff val="-71"/>
                <a:lumOff val="174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06042"/>
                <a:satOff val="-71"/>
                <a:lumOff val="174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06042"/>
                <a:satOff val="-71"/>
                <a:lumOff val="174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 smtClean="0"/>
            <a:t>Verkeersdrukte en rotondes</a:t>
          </a:r>
          <a:endParaRPr lang="nl-NL" sz="1400" b="1" kern="1200" dirty="0"/>
        </a:p>
      </dsp:txBody>
      <dsp:txXfrm>
        <a:off x="37155" y="4832511"/>
        <a:ext cx="2799612" cy="686817"/>
      </dsp:txXfrm>
    </dsp:sp>
    <dsp:sp modelId="{9582035F-66D2-4C68-A3C2-869747159775}">
      <dsp:nvSpPr>
        <dsp:cNvPr id="0" name=""/>
        <dsp:cNvSpPr/>
      </dsp:nvSpPr>
      <dsp:spPr>
        <a:xfrm rot="5400000">
          <a:off x="5124069" y="3420506"/>
          <a:ext cx="608902" cy="5109196"/>
        </a:xfrm>
        <a:prstGeom prst="round2SameRect">
          <a:avLst/>
        </a:prstGeom>
        <a:solidFill>
          <a:schemeClr val="accent3">
            <a:tint val="40000"/>
            <a:alpha val="90000"/>
            <a:hueOff val="151905"/>
            <a:satOff val="5765"/>
            <a:lumOff val="537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51905"/>
              <a:satOff val="5765"/>
              <a:lumOff val="53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Aandacht voor luchtkwaliteit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Verminderen van lawaai door o.a. laad- en losverkeer</a:t>
          </a:r>
          <a:endParaRPr lang="nl-NL" sz="1200" kern="1200" dirty="0"/>
        </a:p>
      </dsp:txBody>
      <dsp:txXfrm rot="-5400000">
        <a:off x="2873922" y="5700377"/>
        <a:ext cx="5079472" cy="549454"/>
      </dsp:txXfrm>
    </dsp:sp>
    <dsp:sp modelId="{8801B61C-CA58-4B7A-AC3F-3B73B3B4CFE9}">
      <dsp:nvSpPr>
        <dsp:cNvPr id="0" name=""/>
        <dsp:cNvSpPr/>
      </dsp:nvSpPr>
      <dsp:spPr>
        <a:xfrm>
          <a:off x="0" y="5594541"/>
          <a:ext cx="2873922" cy="761127"/>
        </a:xfrm>
        <a:prstGeom prst="roundRect">
          <a:avLst/>
        </a:prstGeom>
        <a:gradFill rotWithShape="0">
          <a:gsLst>
            <a:gs pos="0">
              <a:schemeClr val="accent3">
                <a:hueOff val="357049"/>
                <a:satOff val="-83"/>
                <a:lumOff val="20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57049"/>
                <a:satOff val="-83"/>
                <a:lumOff val="20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57049"/>
                <a:satOff val="-83"/>
                <a:lumOff val="20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 smtClean="0"/>
            <a:t>Luchtkwaliteit en lawaaibeperking</a:t>
          </a:r>
          <a:endParaRPr lang="nl-NL" sz="1400" b="1" kern="1200" dirty="0"/>
        </a:p>
      </dsp:txBody>
      <dsp:txXfrm>
        <a:off x="37155" y="5631696"/>
        <a:ext cx="2799612" cy="686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B8653-A2E8-4F5E-BF87-7186F2C92E1F}">
      <dsp:nvSpPr>
        <dsp:cNvPr id="0" name=""/>
        <dsp:cNvSpPr/>
      </dsp:nvSpPr>
      <dsp:spPr>
        <a:xfrm>
          <a:off x="5403" y="0"/>
          <a:ext cx="2071261" cy="16336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Meer bomen planten</a:t>
          </a:r>
          <a:endParaRPr lang="nl-NL" sz="1600" kern="1200" dirty="0"/>
        </a:p>
      </dsp:txBody>
      <dsp:txXfrm>
        <a:off x="5403" y="0"/>
        <a:ext cx="2071261" cy="1633629"/>
      </dsp:txXfrm>
    </dsp:sp>
    <dsp:sp modelId="{6DFB3EE1-93DD-47B3-A5AD-2FCCB26422B8}">
      <dsp:nvSpPr>
        <dsp:cNvPr id="0" name=""/>
        <dsp:cNvSpPr/>
      </dsp:nvSpPr>
      <dsp:spPr>
        <a:xfrm>
          <a:off x="5403" y="1635746"/>
          <a:ext cx="2071261" cy="216201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kern="1200" dirty="0" smtClean="0"/>
            <a:t>Bomen spelen een essentiële rol in het verminderen van de gevolgen van klimaatverandering, zoals het opnemen van CO2 en het bieden van schaduw en verkoeling.</a:t>
          </a:r>
          <a:endParaRPr lang="nl-NL" sz="1400" kern="1200" dirty="0"/>
        </a:p>
      </dsp:txBody>
      <dsp:txXfrm>
        <a:off x="5403" y="1635746"/>
        <a:ext cx="2071261" cy="2162016"/>
      </dsp:txXfrm>
    </dsp:sp>
    <dsp:sp modelId="{BFA3D444-99B7-463B-B683-55598A29CF22}">
      <dsp:nvSpPr>
        <dsp:cNvPr id="0" name=""/>
        <dsp:cNvSpPr/>
      </dsp:nvSpPr>
      <dsp:spPr>
        <a:xfrm>
          <a:off x="2366641" y="0"/>
          <a:ext cx="2071261" cy="16336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De perken voor planten ook als opvang voor regenwater gebruiken</a:t>
          </a:r>
          <a:endParaRPr lang="nl-NL" sz="1600" kern="1200" dirty="0"/>
        </a:p>
      </dsp:txBody>
      <dsp:txXfrm>
        <a:off x="2366641" y="0"/>
        <a:ext cx="2071261" cy="1633629"/>
      </dsp:txXfrm>
    </dsp:sp>
    <dsp:sp modelId="{A3B526BE-2C94-4AD9-957F-235D1B80019C}">
      <dsp:nvSpPr>
        <dsp:cNvPr id="0" name=""/>
        <dsp:cNvSpPr/>
      </dsp:nvSpPr>
      <dsp:spPr>
        <a:xfrm>
          <a:off x="2366641" y="1635746"/>
          <a:ext cx="2071261" cy="216201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kern="1200" smtClean="0"/>
            <a:t> Het gebruik van perken om regenwater op te vangen kan helpen overstromingen te voorkomen en het regenwater nuttig te gebruiken voor de planten en het grondwater.</a:t>
          </a:r>
          <a:endParaRPr lang="nl-NL" sz="1400" kern="1200" dirty="0"/>
        </a:p>
      </dsp:txBody>
      <dsp:txXfrm>
        <a:off x="2366641" y="1635746"/>
        <a:ext cx="2071261" cy="2162016"/>
      </dsp:txXfrm>
    </dsp:sp>
    <dsp:sp modelId="{9C9DD37C-E63F-410F-8450-5DC8EF6B6BE7}">
      <dsp:nvSpPr>
        <dsp:cNvPr id="0" name=""/>
        <dsp:cNvSpPr/>
      </dsp:nvSpPr>
      <dsp:spPr>
        <a:xfrm>
          <a:off x="4727880" y="0"/>
          <a:ext cx="2071261" cy="16336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Regenwater afkoppelen en in de bodem laten opnemen</a:t>
          </a:r>
          <a:endParaRPr lang="nl-NL" sz="1600" kern="1200" dirty="0"/>
        </a:p>
      </dsp:txBody>
      <dsp:txXfrm>
        <a:off x="4727880" y="0"/>
        <a:ext cx="2071261" cy="1633629"/>
      </dsp:txXfrm>
    </dsp:sp>
    <dsp:sp modelId="{CB96F36B-BB72-431E-A54F-86E9C48CEF0D}">
      <dsp:nvSpPr>
        <dsp:cNvPr id="0" name=""/>
        <dsp:cNvSpPr/>
      </dsp:nvSpPr>
      <dsp:spPr>
        <a:xfrm>
          <a:off x="4727880" y="1635746"/>
          <a:ext cx="2071261" cy="216201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kern="1200" dirty="0" smtClean="0"/>
            <a:t>Door regenpijpen af te koppelen van het riool, kan regenwater rechtstreeks in de bodem worden afgevoerd, waardoor overbelasting van het rioolsysteem wordt verminderd.</a:t>
          </a:r>
          <a:endParaRPr lang="nl-NL" sz="1400" kern="1200" dirty="0"/>
        </a:p>
      </dsp:txBody>
      <dsp:txXfrm>
        <a:off x="4727880" y="1635746"/>
        <a:ext cx="2071261" cy="2162016"/>
      </dsp:txXfrm>
    </dsp:sp>
    <dsp:sp modelId="{28740D36-4A72-4841-BD50-1C6FFDF62533}">
      <dsp:nvSpPr>
        <dsp:cNvPr id="0" name=""/>
        <dsp:cNvSpPr/>
      </dsp:nvSpPr>
      <dsp:spPr>
        <a:xfrm>
          <a:off x="7089118" y="0"/>
          <a:ext cx="2071261" cy="16336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Vrachtverkeer omleiden</a:t>
          </a:r>
          <a:endParaRPr lang="nl-NL" sz="1600" kern="1200" dirty="0"/>
        </a:p>
      </dsp:txBody>
      <dsp:txXfrm>
        <a:off x="7089118" y="0"/>
        <a:ext cx="2071261" cy="1633629"/>
      </dsp:txXfrm>
    </dsp:sp>
    <dsp:sp modelId="{93936181-A01B-48E3-B272-0507F5EF476B}">
      <dsp:nvSpPr>
        <dsp:cNvPr id="0" name=""/>
        <dsp:cNvSpPr/>
      </dsp:nvSpPr>
      <dsp:spPr>
        <a:xfrm>
          <a:off x="7089118" y="1635746"/>
          <a:ext cx="2071261" cy="216201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kern="1200" dirty="0" smtClean="0"/>
            <a:t>Het omleiden van vrachtverkeer kan de luchtkwaliteit in de buurt verbeteren en geluidsoverlast verminderen.</a:t>
          </a:r>
          <a:endParaRPr lang="nl-NL" sz="1400" kern="1200" dirty="0"/>
        </a:p>
      </dsp:txBody>
      <dsp:txXfrm>
        <a:off x="7089118" y="1635746"/>
        <a:ext cx="2071261" cy="2162016"/>
      </dsp:txXfrm>
    </dsp:sp>
    <dsp:sp modelId="{3F9B2E9A-C44D-41A7-AC3C-7928B26C1796}">
      <dsp:nvSpPr>
        <dsp:cNvPr id="0" name=""/>
        <dsp:cNvSpPr/>
      </dsp:nvSpPr>
      <dsp:spPr>
        <a:xfrm>
          <a:off x="9450356" y="0"/>
          <a:ext cx="2071261" cy="16336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Onderhoud van planten en bomen</a:t>
          </a:r>
          <a:endParaRPr lang="nl-NL" sz="1600" kern="1200" dirty="0"/>
        </a:p>
      </dsp:txBody>
      <dsp:txXfrm>
        <a:off x="9450356" y="0"/>
        <a:ext cx="2071261" cy="1633629"/>
      </dsp:txXfrm>
    </dsp:sp>
    <dsp:sp modelId="{89D0BE00-DBED-4844-BF3F-AB9C6BC164D6}">
      <dsp:nvSpPr>
        <dsp:cNvPr id="0" name=""/>
        <dsp:cNvSpPr/>
      </dsp:nvSpPr>
      <dsp:spPr>
        <a:xfrm>
          <a:off x="9450356" y="1635746"/>
          <a:ext cx="2071261" cy="216201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kern="1200" dirty="0" smtClean="0"/>
            <a:t>Regelmatig onderhoud van planten en bomen is belangrijk om de leefbaarheid van de omgeving te behouden en mogelijke overlast te verminderen.</a:t>
          </a:r>
          <a:endParaRPr lang="nl-NL" sz="1400" kern="1200" dirty="0"/>
        </a:p>
      </dsp:txBody>
      <dsp:txXfrm>
        <a:off x="9450356" y="1635746"/>
        <a:ext cx="2071261" cy="2162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91FB5-E1A4-4130-AE34-DCA2E3F0C562}">
      <dsp:nvSpPr>
        <dsp:cNvPr id="0" name=""/>
        <dsp:cNvSpPr/>
      </dsp:nvSpPr>
      <dsp:spPr>
        <a:xfrm>
          <a:off x="0" y="524"/>
          <a:ext cx="11623889" cy="8880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Diverse verkeers- en groenaspecten in de straten, met name bij het kruispunt met de Rijksweg en de Wilhelminastraat </a:t>
          </a:r>
          <a:endParaRPr lang="nl-NL" sz="2300" kern="1200"/>
        </a:p>
      </dsp:txBody>
      <dsp:txXfrm>
        <a:off x="43350" y="43874"/>
        <a:ext cx="11537189" cy="801330"/>
      </dsp:txXfrm>
    </dsp:sp>
    <dsp:sp modelId="{B10E2234-4CBF-49BA-8F03-92F4EDCC0230}">
      <dsp:nvSpPr>
        <dsp:cNvPr id="0" name=""/>
        <dsp:cNvSpPr/>
      </dsp:nvSpPr>
      <dsp:spPr>
        <a:xfrm>
          <a:off x="0" y="888554"/>
          <a:ext cx="11623889" cy="28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058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1800" kern="1200" dirty="0" smtClean="0"/>
            <a:t>Veel bewoners ervaren problemen met de verkeerssituatie, zoals gevaarlijke oversteken en hardrijdend verkeer </a:t>
          </a:r>
          <a:endParaRPr lang="nl-N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1800" kern="1200" smtClean="0"/>
            <a:t>De trottoirs en fietspaden zijn smal en worden gehinderd door geparkeerde auto's</a:t>
          </a:r>
          <a:endParaRPr lang="nl-N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1800" kern="1200" smtClean="0"/>
            <a:t>Het gebrek aan groenvoorzieningen, meer groen en goed onderhoud </a:t>
          </a:r>
          <a:endParaRPr lang="nl-N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1800" kern="1200" smtClean="0"/>
            <a:t>Het verminderen van sluipverkeer</a:t>
          </a:r>
          <a:endParaRPr lang="nl-N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1800" kern="1200" smtClean="0"/>
            <a:t>Het instellen van eenrichtingsverkeer rond het centrum van Sittard</a:t>
          </a:r>
          <a:endParaRPr lang="nl-N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1800" kern="1200" smtClean="0"/>
            <a:t>Suggesties voor rotondes</a:t>
          </a:r>
          <a:endParaRPr lang="nl-N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1800" kern="1200" dirty="0" err="1" smtClean="0"/>
            <a:t>Snelheidsremmende</a:t>
          </a:r>
          <a:r>
            <a:rPr lang="nl-NL" sz="1800" kern="1200" dirty="0" smtClean="0"/>
            <a:t> en geluiddempende maatregelen</a:t>
          </a:r>
          <a:endParaRPr lang="nl-N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1800" kern="1200" smtClean="0"/>
            <a:t>Het behoud van de monumentale boom</a:t>
          </a:r>
          <a:endParaRPr lang="nl-N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1800" kern="1200" smtClean="0"/>
            <a:t>De toegankelijkheid van parkeerplaatsen </a:t>
          </a:r>
          <a:endParaRPr lang="nl-NL" sz="1800" kern="1200"/>
        </a:p>
      </dsp:txBody>
      <dsp:txXfrm>
        <a:off x="0" y="888554"/>
        <a:ext cx="11623889" cy="2856600"/>
      </dsp:txXfrm>
    </dsp:sp>
    <dsp:sp modelId="{38FD76B7-0E1B-402D-B660-DA1D4453BB65}">
      <dsp:nvSpPr>
        <dsp:cNvPr id="0" name=""/>
        <dsp:cNvSpPr/>
      </dsp:nvSpPr>
      <dsp:spPr>
        <a:xfrm>
          <a:off x="0" y="3745154"/>
          <a:ext cx="11623889" cy="8880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De enquête benadrukt het belang van inspraak van bewoners en vraagt om aandacht voor de leefbaarheid en veiligheid in de omgeving. </a:t>
          </a:r>
          <a:endParaRPr lang="nl-NL" sz="2300" kern="1200"/>
        </a:p>
      </dsp:txBody>
      <dsp:txXfrm>
        <a:off x="43350" y="3788504"/>
        <a:ext cx="11537189" cy="80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72FCA-7897-45A3-8885-786639D72ABF}" type="datetimeFigureOut">
              <a:rPr lang="nl-NL" smtClean="0"/>
              <a:t>25-7-2023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79020-0EE2-4F22-8FA7-9F5D05EA5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47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34A8A282-328C-7D1A-04B9-A12CD59622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04875"/>
            <a:ext cx="12192000" cy="5953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Afbeelding invoegen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0FE021-BCCC-DE20-D654-54F664B89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3805"/>
            <a:ext cx="7773619" cy="552867"/>
          </a:xfrm>
          <a:solidFill>
            <a:schemeClr val="tx2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9E0521D7-C351-6254-C337-3356A887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12186"/>
            <a:ext cx="10515600" cy="973878"/>
          </a:xfrm>
        </p:spPr>
        <p:txBody>
          <a:bodyPr lIns="0" tIns="0" rIns="0" bIns="0" anchor="t" anchorCtr="0">
            <a:no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4768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ED14845-5D12-6ED4-685E-F56DD9120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99"/>
          <a:stretch/>
        </p:blipFill>
        <p:spPr>
          <a:xfrm>
            <a:off x="0" y="677760"/>
            <a:ext cx="4486759" cy="619125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36E61D-953E-1F53-14B6-4F77C797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239" y="2506662"/>
            <a:ext cx="6549106" cy="37540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37063A-AF90-03A5-EA59-A77A5409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9A3877-B39C-8ABE-554C-AC29092E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F76C3B-A60E-9B4A-1984-E670B083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D6558D3-EC77-7C74-95E0-C51EDEC2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238" y="1103870"/>
            <a:ext cx="7043011" cy="97575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724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ED14845-5D12-6ED4-685E-F56DD9120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r="31600"/>
          <a:stretch/>
        </p:blipFill>
        <p:spPr>
          <a:xfrm>
            <a:off x="0" y="677760"/>
            <a:ext cx="4486759" cy="619125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36E61D-953E-1F53-14B6-4F77C797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239" y="2506662"/>
            <a:ext cx="6549106" cy="37540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rgbClr val="7030A0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37063A-AF90-03A5-EA59-A77A5409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9A3877-B39C-8ABE-554C-AC29092E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F76C3B-A60E-9B4A-1984-E670B083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D6558D3-EC77-7C74-95E0-C51EDEC2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238" y="1103870"/>
            <a:ext cx="7043011" cy="975754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19699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ED14845-5D12-6ED4-685E-F56DD9120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r="31600"/>
          <a:stretch/>
        </p:blipFill>
        <p:spPr>
          <a:xfrm>
            <a:off x="0" y="677760"/>
            <a:ext cx="4486759" cy="619125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36E61D-953E-1F53-14B6-4F77C797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239" y="2506662"/>
            <a:ext cx="6549106" cy="37540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rgbClr val="7030A0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37063A-AF90-03A5-EA59-A77A5409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9A3877-B39C-8ABE-554C-AC29092E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F76C3B-A60E-9B4A-1984-E670B083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D6558D3-EC77-7C74-95E0-C51EDEC2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238" y="1103870"/>
            <a:ext cx="7043011" cy="97575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42494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ED14845-5D12-6ED4-685E-F56DD9120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r="31600"/>
          <a:stretch/>
        </p:blipFill>
        <p:spPr>
          <a:xfrm>
            <a:off x="0" y="677760"/>
            <a:ext cx="4486759" cy="619125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36E61D-953E-1F53-14B6-4F77C797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239" y="2506662"/>
            <a:ext cx="6549106" cy="37540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rgbClr val="7030A0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37063A-AF90-03A5-EA59-A77A5409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9A3877-B39C-8ABE-554C-AC29092E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F76C3B-A60E-9B4A-1984-E670B083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D6558D3-EC77-7C74-95E0-C51EDEC2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238" y="1103870"/>
            <a:ext cx="7043011" cy="9757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8692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4DA3E9-C9A5-171B-0F30-FE55DB3DA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0150" y="2255109"/>
            <a:ext cx="4800599" cy="4029807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1C4A23-C3B9-1A72-4668-E217B4A7D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9060" y="2255109"/>
            <a:ext cx="4800599" cy="402864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8F8F4F-0F1C-AE8D-BCBA-5042D00E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69F5EE-056C-2B74-660F-ED73B505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24950A-8F37-E90E-D437-D0E3B9A0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8300BF4-1E9E-5BD5-81AC-C052675A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422958"/>
            <a:ext cx="10515600" cy="6538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149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 - tekst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7725BE-52AB-8981-B2EB-EB6C14CD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50" y="2252617"/>
            <a:ext cx="48006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D45291A-76D2-1A34-635D-81E1A3DE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C38F4D3-3432-1AA8-39E7-DB278105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EA77CD8-EA0A-B874-B77E-3722810F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B9E32441-C765-3CE3-6F33-48526AE5AD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00151" y="3237814"/>
            <a:ext cx="4800599" cy="304594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912B2EBA-E29A-227C-5665-631CEE21C31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54774" y="2252617"/>
            <a:ext cx="48006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A3DDA3D8-0208-E166-6452-9FA505CD4E8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430489" y="3237814"/>
            <a:ext cx="4800599" cy="304594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B2261DA-89F7-576A-264C-C09C03E1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974" y="1422958"/>
            <a:ext cx="10515600" cy="7570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77841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 - tekst en tekstblok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AE785-22B9-512A-0526-58BC8233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545975"/>
            <a:ext cx="4690034" cy="929141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52E6D4-6CF4-C3A6-6646-9589532E0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905" y="1512721"/>
            <a:ext cx="5074438" cy="4873625"/>
          </a:xfrm>
          <a:solidFill>
            <a:schemeClr val="accent3"/>
          </a:solidFill>
        </p:spPr>
        <p:txBody>
          <a:bodyPr lIns="144000" tIns="144000" rIns="144000" bIns="14400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46FC50-2F2A-8943-352C-470E8D841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0150" y="2614862"/>
            <a:ext cx="4668174" cy="377148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BB9159-E063-8F16-89B5-5000AC2D9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285F71-7899-83D2-7CD8-A146D8A6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Onderwerp Power Point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E2D1D0-BCE9-B3AE-39C3-659EC553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610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 - 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AE785-22B9-512A-0526-58BC8233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545975"/>
            <a:ext cx="4690034" cy="929141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46FC50-2F2A-8943-352C-470E8D841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3597" y="2614862"/>
            <a:ext cx="4668174" cy="377148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BB9159-E063-8F16-89B5-5000AC2D9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285F71-7899-83D2-7CD8-A146D8A6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E2D1D0-BCE9-B3AE-39C3-659EC553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4DA2DEBC-F2AF-3621-81B8-C86C500252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2169" y="1545975"/>
            <a:ext cx="5083175" cy="4810375"/>
          </a:xfrm>
          <a:solidFill>
            <a:schemeClr val="bg2"/>
          </a:solidFill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349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kolom - 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B99DBC0-EC82-E2A4-A6B6-5CA61DCA37D8}"/>
              </a:ext>
            </a:extLst>
          </p:cNvPr>
          <p:cNvSpPr/>
          <p:nvPr userDrawn="1"/>
        </p:nvSpPr>
        <p:spPr>
          <a:xfrm>
            <a:off x="0" y="689190"/>
            <a:ext cx="6096000" cy="6168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CAE785-22B9-512A-0526-58BC8233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545975"/>
            <a:ext cx="4690034" cy="929141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46FC50-2F2A-8943-352C-470E8D841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3597" y="2614862"/>
            <a:ext cx="4668174" cy="377148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BB9159-E063-8F16-89B5-5000AC2D9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285F71-7899-83D2-7CD8-A146D8A6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E2D1D0-BCE9-B3AE-39C3-659EC553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4DA2DEBC-F2AF-3621-81B8-C86C500252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689190"/>
            <a:ext cx="6096000" cy="6168809"/>
          </a:xfrm>
          <a:solidFill>
            <a:schemeClr val="bg2"/>
          </a:solidFill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9880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kolom - 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B99DBC0-EC82-E2A4-A6B6-5CA61DCA37D8}"/>
              </a:ext>
            </a:extLst>
          </p:cNvPr>
          <p:cNvSpPr/>
          <p:nvPr userDrawn="1"/>
        </p:nvSpPr>
        <p:spPr>
          <a:xfrm>
            <a:off x="0" y="689190"/>
            <a:ext cx="6096000" cy="61688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CAE785-22B9-512A-0526-58BC8233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545975"/>
            <a:ext cx="4690034" cy="929141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46FC50-2F2A-8943-352C-470E8D841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3597" y="2614862"/>
            <a:ext cx="4668174" cy="377148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BB9159-E063-8F16-89B5-5000AC2D9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285F71-7899-83D2-7CD8-A146D8A6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E2D1D0-BCE9-B3AE-39C3-659EC553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4DA2DEBC-F2AF-3621-81B8-C86C500252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689190"/>
            <a:ext cx="6096000" cy="6168809"/>
          </a:xfrm>
          <a:solidFill>
            <a:schemeClr val="bg2"/>
          </a:solidFill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790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34A8A282-328C-7D1A-04B9-A12CD59622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04875"/>
            <a:ext cx="12192000" cy="5953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Afbeelding invoegen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0FE021-BCCC-DE20-D654-54F664B89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884" y="5449758"/>
            <a:ext cx="7773619" cy="55286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9E0521D7-C351-6254-C337-3356A887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884" y="4627563"/>
            <a:ext cx="10515600" cy="822196"/>
          </a:xfrm>
        </p:spPr>
        <p:txBody>
          <a:bodyPr lIns="0" tIns="0" rIns="0" bIns="0" anchor="t" anchorCtr="0">
            <a:no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75281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kolom - 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B99DBC0-EC82-E2A4-A6B6-5CA61DCA37D8}"/>
              </a:ext>
            </a:extLst>
          </p:cNvPr>
          <p:cNvSpPr/>
          <p:nvPr userDrawn="1"/>
        </p:nvSpPr>
        <p:spPr>
          <a:xfrm>
            <a:off x="6096000" y="689190"/>
            <a:ext cx="6096000" cy="6168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CAE785-22B9-512A-0526-58BC8233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08" y="1545975"/>
            <a:ext cx="4690034" cy="929141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46FC50-2F2A-8943-352C-470E8D841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255" y="2614862"/>
            <a:ext cx="4668174" cy="377148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BB9159-E063-8F16-89B5-5000AC2D9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285F71-7899-83D2-7CD8-A146D8A6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E2D1D0-BCE9-B3AE-39C3-659EC553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4DA2DEBC-F2AF-3621-81B8-C86C500252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89190"/>
            <a:ext cx="6096000" cy="6168809"/>
          </a:xfrm>
          <a:solidFill>
            <a:schemeClr val="bg2"/>
          </a:solidFill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5451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Rechthoek 2"/>
          <p:cNvSpPr/>
          <p:nvPr userDrawn="1"/>
        </p:nvSpPr>
        <p:spPr>
          <a:xfrm>
            <a:off x="0" y="4319451"/>
            <a:ext cx="12192000" cy="87450"/>
          </a:xfrm>
          <a:prstGeom prst="rect">
            <a:avLst/>
          </a:prstGeom>
          <a:solidFill>
            <a:srgbClr val="237E03"/>
          </a:solidFill>
          <a:ln>
            <a:solidFill>
              <a:srgbClr val="237E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rgbClr val="237E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1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vissen&#10;&#10;Automatisch gegenereerde beschrijving">
            <a:extLst>
              <a:ext uri="{FF2B5EF4-FFF2-40B4-BE49-F238E27FC236}">
                <a16:creationId xmlns:a16="http://schemas.microsoft.com/office/drawing/2014/main" id="{F45499C6-D030-698C-AC11-F5D70F6E0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74"/>
            <a:ext cx="12192000" cy="5953125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DE0FE021-BCCC-DE20-D654-54F664B89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884" y="3742338"/>
            <a:ext cx="7773619" cy="552867"/>
          </a:xfr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9E0521D7-C351-6254-C337-3356A887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884" y="2766219"/>
            <a:ext cx="10515600" cy="976120"/>
          </a:xfrm>
        </p:spPr>
        <p:txBody>
          <a:bodyPr lIns="0" tIns="0" rIns="0" bIns="0" anchor="t" anchorCtr="0">
            <a:noAutofit/>
          </a:bodyPr>
          <a:lstStyle>
            <a:lvl1pPr>
              <a:defRPr sz="48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633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9A8613E-670B-868F-C0A5-0DB316A7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35B700-3A39-CCBC-7BBF-B0146A2D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6147F7-E7E1-5C7E-5E13-5967731B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131021B-884D-D9BF-78B6-88A1E9F8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184958"/>
            <a:ext cx="10515600" cy="3754095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E70DDC1-0936-494F-F3C2-F21DB3BF0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092736"/>
            <a:ext cx="10515600" cy="1866900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Klikken om de tekststijl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51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9A8613E-670B-868F-C0A5-0DB316A7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35B700-3A39-CCBC-7BBF-B0146A2D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6147F7-E7E1-5C7E-5E13-5967731B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131021B-884D-D9BF-78B6-88A1E9F8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184958"/>
            <a:ext cx="10515600" cy="3754095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E70DDC1-0936-494F-F3C2-F21DB3BF0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092736"/>
            <a:ext cx="10515600" cy="1866900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Klikken om de tekststijl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5767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ED14845-5D12-6ED4-685E-F56DD9120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760"/>
            <a:ext cx="12192000" cy="619125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36E61D-953E-1F53-14B6-4F77C797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506662"/>
            <a:ext cx="10515600" cy="37540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37063A-AF90-03A5-EA59-A77A5409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9A3877-B39C-8ABE-554C-AC29092E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F76C3B-A60E-9B4A-1984-E670B083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D6558D3-EC77-7C74-95E0-C51EDEC2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806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ofdstuk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ED14845-5D12-6ED4-685E-F56DD9120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77760"/>
            <a:ext cx="12192000" cy="61912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68B24A-09DA-0928-7B16-30E3FEFC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425574"/>
            <a:ext cx="10515600" cy="1081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36E61D-953E-1F53-14B6-4F77C797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506662"/>
            <a:ext cx="10515600" cy="37540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37063A-AF90-03A5-EA59-A77A5409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9A3877-B39C-8ABE-554C-AC29092E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F76C3B-A60E-9B4A-1984-E670B083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29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ofdstuk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ED14845-5D12-6ED4-685E-F56DD9120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77760"/>
            <a:ext cx="12192000" cy="61912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68B24A-09DA-0928-7B16-30E3FEFC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425574"/>
            <a:ext cx="10515600" cy="1081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36E61D-953E-1F53-14B6-4F77C797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506662"/>
            <a:ext cx="10515600" cy="37540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37063A-AF90-03A5-EA59-A77A5409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9A3877-B39C-8ABE-554C-AC29092E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149" y="324065"/>
            <a:ext cx="5262643" cy="365125"/>
          </a:xfrm>
        </p:spPr>
        <p:txBody>
          <a:bodyPr lIns="0"/>
          <a:lstStyle/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F76C3B-A60E-9B4A-1984-E670B083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40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ED14845-5D12-6ED4-685E-F56DD9120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77760"/>
            <a:ext cx="12192000" cy="619125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36E61D-953E-1F53-14B6-4F77C797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506662"/>
            <a:ext cx="10515600" cy="37540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37063A-AF90-03A5-EA59-A77A5409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9A3877-B39C-8ABE-554C-AC29092E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Onderwerp Power Point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F76C3B-A60E-9B4A-1984-E670B083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C92-3746-4CD0-A33F-8CFD49A8FC2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560579AA-33D1-2F4E-A019-05AE4CF8D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422958"/>
            <a:ext cx="10515600" cy="6538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6183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D8A134-234D-1506-00C0-E43ED947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127AE2-D739-62EB-2962-AA9962953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B1CF571-8FA2-EECA-CA2B-979D82438A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195795"/>
            <a:ext cx="2426208" cy="4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8A40547-2D3B-3F2F-ACD3-1A4487A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103870"/>
            <a:ext cx="10515600" cy="9757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1B44B2-FE93-F83A-5024-41A0C994B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50" y="2187574"/>
            <a:ext cx="10515600" cy="40608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4373C7-A0C9-5E49-8ACB-9C044220B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1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0C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CA30E4-D932-4FD5-53C7-78AFA82E2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356628"/>
            <a:ext cx="59135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nl-NL"/>
              <a:t>Onderwerp Power Point Presentatie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A88280-103B-5158-B197-D47F535A2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9546" y="6356350"/>
            <a:ext cx="1555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</a:defRPr>
            </a:lvl1pPr>
          </a:lstStyle>
          <a:p>
            <a:fld id="{C44B9C92-3746-4CD0-A33F-8CFD49A8FC2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C64DE25-FE27-B00E-C022-1A8A26EED4E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344" y="1"/>
            <a:ext cx="67665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9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0" r:id="rId3"/>
    <p:sldLayoutId id="2147483683" r:id="rId4"/>
    <p:sldLayoutId id="2147483682" r:id="rId5"/>
    <p:sldLayoutId id="2147483681" r:id="rId6"/>
    <p:sldLayoutId id="2147483689" r:id="rId7"/>
    <p:sldLayoutId id="2147483690" r:id="rId8"/>
    <p:sldLayoutId id="2147483692" r:id="rId9"/>
    <p:sldLayoutId id="2147483691" r:id="rId10"/>
    <p:sldLayoutId id="2147483673" r:id="rId11"/>
    <p:sldLayoutId id="2147483674" r:id="rId12"/>
    <p:sldLayoutId id="2147483677" r:id="rId13"/>
    <p:sldLayoutId id="2147483679" r:id="rId14"/>
    <p:sldLayoutId id="2147483685" r:id="rId15"/>
    <p:sldLayoutId id="2147483687" r:id="rId16"/>
    <p:sldLayoutId id="2147483686" r:id="rId17"/>
    <p:sldLayoutId id="2147483693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2A8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Arial" panose="020B0604020202020204" pitchFamily="34" charset="0"/>
        <a:buChar char="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F21C193-1BB4-EE49-D606-D71FFE551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25 </a:t>
            </a:r>
            <a:r>
              <a:rPr lang="nl-NL" dirty="0" smtClean="0"/>
              <a:t>juli 2023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FF7E3E2-1995-1DE1-D2B8-A1D0D303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884" y="1653309"/>
            <a:ext cx="10515600" cy="2089030"/>
          </a:xfrm>
        </p:spPr>
        <p:txBody>
          <a:bodyPr/>
          <a:lstStyle/>
          <a:p>
            <a:r>
              <a:rPr lang="nl-NL" dirty="0" smtClean="0"/>
              <a:t>Resultaten digitale enquête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4400" dirty="0" smtClean="0"/>
              <a:t>Wilhelminastraat-Engelenkampstraat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9724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200150" y="2524259"/>
            <a:ext cx="5879438" cy="3709116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Aantal respondenten:</a:t>
            </a:r>
            <a:r>
              <a:rPr lang="nl-NL" dirty="0"/>
              <a:t> </a:t>
            </a:r>
            <a:r>
              <a:rPr lang="nl-NL" dirty="0" smtClean="0"/>
              <a:t>In </a:t>
            </a:r>
            <a:r>
              <a:rPr lang="nl-NL" dirty="0"/>
              <a:t>totaal 50 </a:t>
            </a:r>
            <a:r>
              <a:rPr lang="nl-NL" dirty="0" smtClean="0"/>
              <a:t>reacties</a:t>
            </a:r>
          </a:p>
          <a:p>
            <a:r>
              <a:rPr lang="nl-NL" b="1" dirty="0" smtClean="0"/>
              <a:t>Verdeling </a:t>
            </a:r>
            <a:r>
              <a:rPr lang="nl-NL" b="1" dirty="0"/>
              <a:t>van respondenten:</a:t>
            </a:r>
            <a:r>
              <a:rPr lang="nl-NL" dirty="0"/>
              <a:t> 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De </a:t>
            </a:r>
            <a:r>
              <a:rPr lang="nl-NL" dirty="0"/>
              <a:t>meerderheid </a:t>
            </a:r>
            <a:r>
              <a:rPr lang="nl-NL" dirty="0" smtClean="0"/>
              <a:t>zijn </a:t>
            </a:r>
            <a:r>
              <a:rPr lang="nl-NL" dirty="0"/>
              <a:t>bewoners </a:t>
            </a:r>
            <a:r>
              <a:rPr lang="nl-NL" dirty="0" smtClean="0"/>
              <a:t>(88%)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</a:t>
            </a:r>
            <a:r>
              <a:rPr lang="nl-NL" dirty="0" smtClean="0"/>
              <a:t>en </a:t>
            </a:r>
            <a:r>
              <a:rPr lang="nl-NL" dirty="0"/>
              <a:t>klein </a:t>
            </a:r>
            <a:r>
              <a:rPr lang="nl-NL" dirty="0" smtClean="0"/>
              <a:t>percentage zijn </a:t>
            </a:r>
            <a:r>
              <a:rPr lang="nl-NL" dirty="0"/>
              <a:t>ondernemers </a:t>
            </a:r>
            <a:r>
              <a:rPr lang="nl-NL" dirty="0" smtClean="0"/>
              <a:t>(6%)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Een evenredig percentage zijn zowel bewoner als ondernemer (6%)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200150" y="1092736"/>
            <a:ext cx="10515600" cy="1212582"/>
          </a:xfrm>
        </p:spPr>
        <p:txBody>
          <a:bodyPr/>
          <a:lstStyle/>
          <a:p>
            <a:r>
              <a:rPr lang="nl-NL" sz="3600" dirty="0" smtClean="0"/>
              <a:t>Vraag 1: </a:t>
            </a:r>
            <a:r>
              <a:rPr lang="nl-NL" sz="3600" dirty="0"/>
              <a:t>Bent u bewoner of ondernemer in de Wilhelminastraat of de Engelenkampstraat?</a:t>
            </a:r>
          </a:p>
          <a:p>
            <a:endParaRPr lang="nl-NL" dirty="0"/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249599"/>
              </p:ext>
            </p:extLst>
          </p:nvPr>
        </p:nvGraphicFramePr>
        <p:xfrm>
          <a:off x="7337638" y="2524259"/>
          <a:ext cx="4247881" cy="251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42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200150" y="1092736"/>
            <a:ext cx="10515600" cy="1212582"/>
          </a:xfrm>
        </p:spPr>
        <p:txBody>
          <a:bodyPr>
            <a:normAutofit/>
          </a:bodyPr>
          <a:lstStyle/>
          <a:p>
            <a:r>
              <a:rPr lang="nl-NL" sz="3600" dirty="0" smtClean="0"/>
              <a:t>Vraag 2: </a:t>
            </a:r>
            <a:r>
              <a:rPr lang="nl-NL" sz="3600" dirty="0"/>
              <a:t>Wat vindt u belangrijk in uw straat? </a:t>
            </a: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65809"/>
              </p:ext>
            </p:extLst>
          </p:nvPr>
        </p:nvGraphicFramePr>
        <p:xfrm>
          <a:off x="1200150" y="1905934"/>
          <a:ext cx="9587526" cy="474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18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48025"/>
              </p:ext>
            </p:extLst>
          </p:nvPr>
        </p:nvGraphicFramePr>
        <p:xfrm>
          <a:off x="3444076" y="241222"/>
          <a:ext cx="7983119" cy="635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240520" y="1092736"/>
            <a:ext cx="3304884" cy="2817306"/>
          </a:xfrm>
        </p:spPr>
        <p:txBody>
          <a:bodyPr>
            <a:normAutofit/>
          </a:bodyPr>
          <a:lstStyle/>
          <a:p>
            <a:r>
              <a:rPr lang="nl-NL" sz="3600" dirty="0" smtClean="0"/>
              <a:t>Vraag </a:t>
            </a:r>
            <a:r>
              <a:rPr lang="nl-NL" sz="3600" dirty="0"/>
              <a:t>2: Wat vindt u belangrijk in uw straat? </a:t>
            </a:r>
          </a:p>
        </p:txBody>
      </p:sp>
    </p:spTree>
    <p:extLst>
      <p:ext uri="{BB962C8B-B14F-4D97-AF65-F5344CB8AC3E}">
        <p14:creationId xmlns:p14="http://schemas.microsoft.com/office/powerpoint/2010/main" val="33114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178916"/>
              </p:ext>
            </p:extLst>
          </p:nvPr>
        </p:nvGraphicFramePr>
        <p:xfrm>
          <a:off x="307015" y="2524124"/>
          <a:ext cx="11527022" cy="425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200150" y="1092736"/>
            <a:ext cx="10515600" cy="1212582"/>
          </a:xfrm>
        </p:spPr>
        <p:txBody>
          <a:bodyPr>
            <a:normAutofit/>
          </a:bodyPr>
          <a:lstStyle/>
          <a:p>
            <a:r>
              <a:rPr lang="nl-NL" sz="3900" dirty="0" smtClean="0"/>
              <a:t>Vraag 3: Ons </a:t>
            </a:r>
            <a:r>
              <a:rPr lang="nl-NL" sz="3900" dirty="0"/>
              <a:t>klimaat verandert. Wat vindt u een goed idee om nú alvast te doen?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19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200150" y="2524259"/>
            <a:ext cx="5655045" cy="3709116"/>
          </a:xfrm>
        </p:spPr>
        <p:txBody>
          <a:bodyPr>
            <a:normAutofit lnSpcReduction="10000"/>
          </a:bodyPr>
          <a:lstStyle/>
          <a:p>
            <a:r>
              <a:rPr lang="nl-NL" b="1" dirty="0" smtClean="0"/>
              <a:t>80% </a:t>
            </a:r>
            <a:r>
              <a:rPr lang="nl-NL" dirty="0" smtClean="0"/>
              <a:t>van de respondenten vindt de monumentale bomen, de Molenbeek en de Geleenbeek </a:t>
            </a:r>
            <a:r>
              <a:rPr lang="nl-NL" dirty="0"/>
              <a:t>é</a:t>
            </a:r>
            <a:r>
              <a:rPr lang="nl-NL" dirty="0" smtClean="0"/>
              <a:t>xtra belangrijk.</a:t>
            </a:r>
          </a:p>
          <a:p>
            <a:endParaRPr lang="nl-NL" dirty="0"/>
          </a:p>
          <a:p>
            <a:r>
              <a:rPr lang="nl-NL" b="1" dirty="0" smtClean="0"/>
              <a:t>16% </a:t>
            </a:r>
            <a:r>
              <a:rPr lang="nl-NL" dirty="0" smtClean="0"/>
              <a:t>van de respondenten benoemt verbeteringen </a:t>
            </a:r>
            <a:r>
              <a:rPr lang="nl-NL" dirty="0"/>
              <a:t>op het gebied van verkeersveiligheid, groenvoorzieningen en waterafvoer </a:t>
            </a:r>
            <a:r>
              <a:rPr lang="nl-NL" dirty="0" smtClean="0"/>
              <a:t>om </a:t>
            </a:r>
            <a:r>
              <a:rPr lang="nl-NL" dirty="0"/>
              <a:t>de leefbaarheid te bevorderen.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200150" y="1092736"/>
            <a:ext cx="10515600" cy="1212582"/>
          </a:xfrm>
        </p:spPr>
        <p:txBody>
          <a:bodyPr/>
          <a:lstStyle/>
          <a:p>
            <a:r>
              <a:rPr lang="nl-NL" sz="3600" dirty="0"/>
              <a:t>Vraag 4: Zijn er onderdelen die u éxtra belangrijk vindt in uw straat?</a:t>
            </a:r>
            <a:endParaRPr lang="nl-NL" dirty="0"/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384501"/>
              </p:ext>
            </p:extLst>
          </p:nvPr>
        </p:nvGraphicFramePr>
        <p:xfrm>
          <a:off x="7143750" y="2524259"/>
          <a:ext cx="4572000" cy="370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39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501777" y="2524259"/>
            <a:ext cx="5213973" cy="3709116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Bijna de helft van de respondenten, </a:t>
            </a:r>
            <a:r>
              <a:rPr lang="nl-NL" b="1" dirty="0" smtClean="0"/>
              <a:t>45%</a:t>
            </a:r>
            <a:r>
              <a:rPr lang="nl-NL" dirty="0" smtClean="0"/>
              <a:t>,</a:t>
            </a:r>
            <a:r>
              <a:rPr lang="nl-NL" b="1" dirty="0" smtClean="0"/>
              <a:t> </a:t>
            </a:r>
            <a:r>
              <a:rPr lang="nl-NL" dirty="0" smtClean="0"/>
              <a:t>mist prullenbakken in de straat.</a:t>
            </a:r>
          </a:p>
          <a:p>
            <a:endParaRPr lang="nl-NL" dirty="0" smtClean="0"/>
          </a:p>
          <a:p>
            <a:r>
              <a:rPr lang="nl-NL" dirty="0" smtClean="0"/>
              <a:t>Bankjes wordt door bijna een kwart van de respondenten gemist, </a:t>
            </a:r>
            <a:r>
              <a:rPr lang="nl-NL" b="1" dirty="0" smtClean="0"/>
              <a:t>24%</a:t>
            </a:r>
            <a:r>
              <a:rPr lang="nl-NL" dirty="0" smtClean="0"/>
              <a:t>.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Kunst en parkeerplaats voor fietsen wordt evenredig gemist, beiden </a:t>
            </a:r>
            <a:r>
              <a:rPr lang="nl-NL" b="1" dirty="0" smtClean="0"/>
              <a:t>13%</a:t>
            </a:r>
            <a:r>
              <a:rPr lang="nl-NL" dirty="0" smtClean="0"/>
              <a:t>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200150" y="1092736"/>
            <a:ext cx="10515600" cy="1212582"/>
          </a:xfrm>
        </p:spPr>
        <p:txBody>
          <a:bodyPr/>
          <a:lstStyle/>
          <a:p>
            <a:r>
              <a:rPr lang="nl-NL" sz="3600" dirty="0" smtClean="0"/>
              <a:t>Vraag 5: Welke onderdelen mist u in uw straat?</a:t>
            </a:r>
            <a:endParaRPr lang="nl-NL" dirty="0"/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380343"/>
              </p:ext>
            </p:extLst>
          </p:nvPr>
        </p:nvGraphicFramePr>
        <p:xfrm>
          <a:off x="505818" y="2524259"/>
          <a:ext cx="5642539" cy="370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46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200150" y="1092736"/>
            <a:ext cx="10515600" cy="1212582"/>
          </a:xfrm>
        </p:spPr>
        <p:txBody>
          <a:bodyPr/>
          <a:lstStyle/>
          <a:p>
            <a:r>
              <a:rPr lang="nl-NL" sz="3600" dirty="0"/>
              <a:t>Vraag 6: Welke planten of combinatie van planten ziet u graag in perken en langs de weg? </a:t>
            </a:r>
            <a:endParaRPr lang="nl-NL" dirty="0"/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697010"/>
              </p:ext>
            </p:extLst>
          </p:nvPr>
        </p:nvGraphicFramePr>
        <p:xfrm>
          <a:off x="6888855" y="2524259"/>
          <a:ext cx="4826896" cy="3842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jdelijke aanduiding voor inhoud 3"/>
          <p:cNvSpPr>
            <a:spLocks noGrp="1"/>
          </p:cNvSpPr>
          <p:nvPr>
            <p:ph idx="1"/>
          </p:nvPr>
        </p:nvSpPr>
        <p:spPr>
          <a:xfrm>
            <a:off x="1200151" y="2524258"/>
            <a:ext cx="5520410" cy="3842881"/>
          </a:xfrm>
        </p:spPr>
        <p:txBody>
          <a:bodyPr>
            <a:normAutofit/>
          </a:bodyPr>
          <a:lstStyle/>
          <a:p>
            <a:r>
              <a:rPr lang="nl-NL" dirty="0"/>
              <a:t>De </a:t>
            </a:r>
            <a:r>
              <a:rPr lang="nl-NL" dirty="0" smtClean="0"/>
              <a:t>meerderheid </a:t>
            </a:r>
            <a:r>
              <a:rPr lang="nl-NL" dirty="0"/>
              <a:t>van de respondenten </a:t>
            </a:r>
            <a:r>
              <a:rPr lang="nl-NL" dirty="0" smtClean="0"/>
              <a:t>(</a:t>
            </a:r>
            <a:r>
              <a:rPr lang="nl-NL" b="1" dirty="0" smtClean="0"/>
              <a:t>93%</a:t>
            </a:r>
            <a:r>
              <a:rPr lang="nl-NL" dirty="0" smtClean="0"/>
              <a:t>) beschouwt de </a:t>
            </a:r>
            <a:r>
              <a:rPr lang="nl-NL" dirty="0"/>
              <a:t>aanwezigheid van bomen, hagen en vaste planten als belangrijk </a:t>
            </a:r>
            <a:r>
              <a:rPr lang="nl-NL" dirty="0" smtClean="0"/>
              <a:t>element </a:t>
            </a:r>
            <a:r>
              <a:rPr lang="nl-NL" dirty="0"/>
              <a:t>in </a:t>
            </a:r>
            <a:r>
              <a:rPr lang="nl-NL" dirty="0" smtClean="0"/>
              <a:t>de straat.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78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871475"/>
              </p:ext>
            </p:extLst>
          </p:nvPr>
        </p:nvGraphicFramePr>
        <p:xfrm>
          <a:off x="280139" y="1974655"/>
          <a:ext cx="11623889" cy="4633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200150" y="1092736"/>
            <a:ext cx="10515600" cy="881919"/>
          </a:xfrm>
        </p:spPr>
        <p:txBody>
          <a:bodyPr/>
          <a:lstStyle/>
          <a:p>
            <a:r>
              <a:rPr lang="nl-NL" sz="3600" dirty="0"/>
              <a:t>Vraag 7: Wilt u ons nog iets anders zeggen?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95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pagina">
  <a:themeElements>
    <a:clrScheme name="Sittard-Geleen">
      <a:dk1>
        <a:sysClr val="windowText" lastClr="000000"/>
      </a:dk1>
      <a:lt1>
        <a:sysClr val="window" lastClr="FFFFFF"/>
      </a:lt1>
      <a:dk2>
        <a:srgbClr val="0062A8"/>
      </a:dk2>
      <a:lt2>
        <a:srgbClr val="F2F2F2"/>
      </a:lt2>
      <a:accent1>
        <a:srgbClr val="C8D400"/>
      </a:accent1>
      <a:accent2>
        <a:srgbClr val="DBE069"/>
      </a:accent2>
      <a:accent3>
        <a:srgbClr val="6B98CB"/>
      </a:accent3>
      <a:accent4>
        <a:srgbClr val="B8C9E6"/>
      </a:accent4>
      <a:accent5>
        <a:srgbClr val="9571AD"/>
      </a:accent5>
      <a:accent6>
        <a:srgbClr val="C7B7D8"/>
      </a:accent6>
      <a:hlink>
        <a:srgbClr val="5B227E"/>
      </a:hlink>
      <a:folHlink>
        <a:srgbClr val="9571A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a's">
  <a:themeElements>
    <a:clrScheme name="Sittard-Geleen">
      <a:dk1>
        <a:sysClr val="windowText" lastClr="000000"/>
      </a:dk1>
      <a:lt1>
        <a:sysClr val="window" lastClr="FFFFFF"/>
      </a:lt1>
      <a:dk2>
        <a:srgbClr val="0062A8"/>
      </a:dk2>
      <a:lt2>
        <a:srgbClr val="F2F2F2"/>
      </a:lt2>
      <a:accent1>
        <a:srgbClr val="C8D400"/>
      </a:accent1>
      <a:accent2>
        <a:srgbClr val="DBE069"/>
      </a:accent2>
      <a:accent3>
        <a:srgbClr val="6B98CB"/>
      </a:accent3>
      <a:accent4>
        <a:srgbClr val="B8C9E6"/>
      </a:accent4>
      <a:accent5>
        <a:srgbClr val="9571AD"/>
      </a:accent5>
      <a:accent6>
        <a:srgbClr val="C7B7D8"/>
      </a:accent6>
      <a:hlink>
        <a:srgbClr val="5B227E"/>
      </a:hlink>
      <a:folHlink>
        <a:srgbClr val="9571A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645</Words>
  <Application>Microsoft Office PowerPoint</Application>
  <PresentationFormat>Breedbeeld</PresentationFormat>
  <Paragraphs>69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Titelpagina</vt:lpstr>
      <vt:lpstr>Dia's</vt:lpstr>
      <vt:lpstr>Resultaten digitale enquête  Wilhelminastraat-Engelenkampstraat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Halfers, Jack</dc:creator>
  <cp:lastModifiedBy>Lieke Vorage</cp:lastModifiedBy>
  <cp:revision>79</cp:revision>
  <dcterms:created xsi:type="dcterms:W3CDTF">2022-09-01T08:16:47Z</dcterms:created>
  <dcterms:modified xsi:type="dcterms:W3CDTF">2023-07-25T12:11:59Z</dcterms:modified>
</cp:coreProperties>
</file>