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8" r:id="rId2"/>
    <p:sldId id="263" r:id="rId3"/>
    <p:sldId id="286" r:id="rId4"/>
    <p:sldId id="291" r:id="rId5"/>
    <p:sldId id="295" r:id="rId6"/>
    <p:sldId id="287" r:id="rId7"/>
    <p:sldId id="281" r:id="rId8"/>
    <p:sldId id="282" r:id="rId9"/>
    <p:sldId id="296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E9501C"/>
    <a:srgbClr val="C1D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/>
    <p:restoredTop sz="73998" autoAdjust="0"/>
  </p:normalViewPr>
  <p:slideViewPr>
    <p:cSldViewPr snapToGrid="0" snapToObjects="1">
      <p:cViewPr varScale="1">
        <p:scale>
          <a:sx n="84" d="100"/>
          <a:sy n="84" d="100"/>
        </p:scale>
        <p:origin x="19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46D1-7486-4C26-A4B6-F632F051BEF1}" type="datetimeFigureOut">
              <a:rPr lang="nl-NL" smtClean="0"/>
              <a:t>26-02-2024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4D27B-ED8F-44E8-B66A-E72F904AD5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5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4D27B-ED8F-44E8-B66A-E72F904AD5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1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4D27B-ED8F-44E8-B66A-E72F904AD5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50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Projectplanning globaal toelichten </a:t>
            </a:r>
            <a:r>
              <a:rPr lang="nl-NL" dirty="0" err="1"/>
              <a:t>adhv</a:t>
            </a:r>
            <a:r>
              <a:rPr lang="nl-NL" dirty="0"/>
              <a:t> plaatje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0B16E-3036-4FBD-A072-C58DF18BB30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6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Projectplanning globaal toelichten </a:t>
            </a:r>
            <a:r>
              <a:rPr lang="nl-NL" dirty="0" err="1"/>
              <a:t>adhv</a:t>
            </a:r>
            <a:r>
              <a:rPr lang="nl-NL" dirty="0"/>
              <a:t> plaatje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0B16E-3036-4FBD-A072-C58DF18BB30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8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 weken voor bezwaar en beroep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4D27B-ED8F-44E8-B66A-E72F904AD57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45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E5DD0DA-B50A-7D4B-95F2-33843AAB8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2290"/>
            <a:ext cx="12191999" cy="68825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4E7DD3-E497-BB41-A9DE-4DFB153F9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79" y="1122365"/>
            <a:ext cx="7764684" cy="2306637"/>
          </a:xfrm>
        </p:spPr>
        <p:txBody>
          <a:bodyPr anchor="t"/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59A933-C823-3B42-84DC-8D25F7FF6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979" y="3607826"/>
            <a:ext cx="7810981" cy="83106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06B007-A4FE-DA43-B8AB-CD2DE805E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40511"/>
            <a:ext cx="12220219" cy="68985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7" y="2552319"/>
            <a:ext cx="7403539" cy="18113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C1D014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FCE7C7D-DF4B-0D46-A95F-24F28E9EE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44" y="-5474"/>
            <a:ext cx="1214845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7" y="2552319"/>
            <a:ext cx="7403539" cy="18113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004B98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8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4B214D9-B2EA-4F4F-BEEF-E08ADF8BC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72" y="-12291"/>
            <a:ext cx="12170229" cy="68702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7" y="2552319"/>
            <a:ext cx="7403539" cy="181133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C1D014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1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ABB8D6D-AD6D-1C4B-A078-A398F2E7D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44" y="-5474"/>
            <a:ext cx="1214845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8" y="2552320"/>
            <a:ext cx="2632839" cy="330873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E9501C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11F43C5-BC48-3247-AA28-304F58F3074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45641" y="2567520"/>
            <a:ext cx="4605137" cy="329353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590E15E-EA9E-EC42-8A4C-40D116F4D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40511"/>
            <a:ext cx="12220219" cy="68985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8" y="2552320"/>
            <a:ext cx="2632839" cy="330873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004B98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11F43C5-BC48-3247-AA28-304F58F3074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45641" y="2567520"/>
            <a:ext cx="4605137" cy="329353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5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BB23F82-C56F-514B-BDBB-0AD51108C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72" y="-12291"/>
            <a:ext cx="12170229" cy="68702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8" y="2552320"/>
            <a:ext cx="2632839" cy="330873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237" y="1122364"/>
            <a:ext cx="7403539" cy="118932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highlight>
                  <a:srgbClr val="C1D014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r>
              <a:rPr lang="nl-NL" dirty="0"/>
              <a:t>en om stijl te bewerken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11F43C5-BC48-3247-AA28-304F58F3074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45641" y="2567520"/>
            <a:ext cx="4605137" cy="329353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9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9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E600-7477-8E45-BEE3-6896BA869A01}" type="datetimeFigureOut">
              <a:rPr lang="nl-NL" smtClean="0"/>
              <a:t>26-02-2024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3D15-D8AC-DE40-A90A-4E5CB4A22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2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697" r:id="rId8"/>
    <p:sldLayoutId id="2147483708" r:id="rId9"/>
    <p:sldLayoutId id="214748369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.mertens@mertens-weert.nl" TargetMode="External"/><Relationship Id="rId2" Type="http://schemas.openxmlformats.org/officeDocument/2006/relationships/hyperlink" Target="http://www.metsittardgeleen.nl/glanerbroo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Glanerbrook@sittard-gelee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21FAC5-3288-7B49-8763-D3C444782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408" y="1579565"/>
            <a:ext cx="7764684" cy="230663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err="1"/>
              <a:t>InformatiebijeenkomstSportpark</a:t>
            </a:r>
            <a:r>
              <a:rPr lang="nl-NL" dirty="0"/>
              <a:t> </a:t>
            </a:r>
            <a:r>
              <a:rPr lang="nl-NL" dirty="0" err="1"/>
              <a:t>Glanerbrook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3115866-7BED-9640-BA51-F10BEDD5B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27 februari 2024</a:t>
            </a:r>
          </a:p>
        </p:txBody>
      </p:sp>
      <p:pic>
        <p:nvPicPr>
          <p:cNvPr id="3" name="Afbeelding 2" descr="Afbeelding met tekst, Lettertype, schermopname, Elektrisch blauw&#10;&#10;Automatisch gegenereerde beschrijving">
            <a:extLst>
              <a:ext uri="{FF2B5EF4-FFF2-40B4-BE49-F238E27FC236}">
                <a16:creationId xmlns:a16="http://schemas.microsoft.com/office/drawing/2014/main" id="{5EDB79F5-A0BF-0949-1EFE-7338AC55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91" y="5254356"/>
            <a:ext cx="4295381" cy="11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38BB2A-A4FC-5A4E-9366-877BA94E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7" y="527700"/>
            <a:ext cx="7403539" cy="718170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E9501C"/>
                </a:highlight>
              </a:rPr>
              <a:t>Contact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30E515-A028-446A-895D-9B1643D6FA27}"/>
              </a:ext>
            </a:extLst>
          </p:cNvPr>
          <p:cNvSpPr txBox="1">
            <a:spLocks/>
          </p:cNvSpPr>
          <p:nvPr/>
        </p:nvSpPr>
        <p:spPr>
          <a:xfrm>
            <a:off x="500332" y="1537956"/>
            <a:ext cx="10386204" cy="3925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hoogte blijven?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Abonneer je op de 2-wekelijkse nieuwsbrief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nl-NL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www.metsittardgeleen.nl/glanerbrook</a:t>
            </a:r>
            <a:endParaRPr lang="nl-NL" sz="20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over de bouw?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Elise Mertens (</a:t>
            </a:r>
            <a:r>
              <a:rPr lang="nl-NL" sz="2000" u="sng" spc="-1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e.mertens@mertens-weert.nl</a:t>
            </a:r>
            <a:r>
              <a:rPr lang="nl-NL" sz="20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0495-579751)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Overige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 de Expo op dinsdagen (om de week open)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Glanerbrook@sittard-geleen.nl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Omgevingsmanager Emilie Klinkers (046-4777465 | 06-28653538)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D5557C-D021-B8CB-2AF2-7FD90DAB4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3" r="51625" b="4999"/>
          <a:stretch/>
        </p:blipFill>
        <p:spPr>
          <a:xfrm>
            <a:off x="5922648" y="408069"/>
            <a:ext cx="4993616" cy="26032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137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AABAE9D-AA7D-FA75-DA16-718CC7E4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24" y="2178541"/>
            <a:ext cx="4648762" cy="330873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 – welko</a:t>
            </a:r>
            <a:r>
              <a:rPr lang="nl-NL" dirty="0">
                <a:ea typeface="Times New Roman" panose="02020603050405020304" pitchFamily="18" charset="0"/>
              </a:rPr>
              <a:t>m / programma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 van zaken vernieuwbouw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Ontwerp overkapping ijsbaan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Definitief ontwerp landschapsplan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Vragen uit de zaal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dirty="0">
                <a:ea typeface="Times New Roman" panose="02020603050405020304" pitchFamily="18" charset="0"/>
              </a:rPr>
              <a:t>Vervolgproces en a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fsluiting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C1E8C2-4E25-4AF3-F600-16DAEA3D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75" y="845389"/>
            <a:ext cx="7781101" cy="686231"/>
          </a:xfrm>
        </p:spPr>
        <p:txBody>
          <a:bodyPr>
            <a:normAutofit/>
          </a:bodyPr>
          <a:lstStyle/>
          <a:p>
            <a:r>
              <a:rPr lang="nl-NL" sz="4000" dirty="0"/>
              <a:t>Intro</a:t>
            </a:r>
          </a:p>
        </p:txBody>
      </p:sp>
      <p:pic>
        <p:nvPicPr>
          <p:cNvPr id="10" name="Tijdelijke aanduiding voor afbeelding 9" descr="Afbeelding met natuur, vallei&#10;&#10;Automatisch gegenereerde beschrijving">
            <a:extLst>
              <a:ext uri="{FF2B5EF4-FFF2-40B4-BE49-F238E27FC236}">
                <a16:creationId xmlns:a16="http://schemas.microsoft.com/office/drawing/2014/main" id="{D0AF6311-6D09-5861-0D73-B81A25CD7CC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10849" r="10849"/>
          <a:stretch>
            <a:fillRect/>
          </a:stretch>
        </p:blipFill>
        <p:spPr>
          <a:xfrm>
            <a:off x="4846320" y="1695461"/>
            <a:ext cx="5414335" cy="3872257"/>
          </a:xfrm>
        </p:spPr>
      </p:pic>
    </p:spTree>
    <p:extLst>
      <p:ext uri="{BB962C8B-B14F-4D97-AF65-F5344CB8AC3E}">
        <p14:creationId xmlns:p14="http://schemas.microsoft.com/office/powerpoint/2010/main" val="356475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8601D4-B60C-2548-954C-B7B21BD0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34" y="652008"/>
            <a:ext cx="9508311" cy="68530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Stand van zaken vernieuwbouw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40528B0-B6A5-3B74-3596-05CE431AA185}"/>
              </a:ext>
            </a:extLst>
          </p:cNvPr>
          <p:cNvSpPr txBox="1"/>
          <p:nvPr/>
        </p:nvSpPr>
        <p:spPr>
          <a:xfrm>
            <a:off x="966158" y="2277374"/>
            <a:ext cx="833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Planning, Sjaak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02D46DF-C828-2B69-EFD3-A07AA9C1E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93183"/>
              </p:ext>
            </p:extLst>
          </p:nvPr>
        </p:nvGraphicFramePr>
        <p:xfrm>
          <a:off x="465634" y="1588770"/>
          <a:ext cx="9775646" cy="4432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439">
                  <a:extLst>
                    <a:ext uri="{9D8B030D-6E8A-4147-A177-3AD203B41FA5}">
                      <a16:colId xmlns:a16="http://schemas.microsoft.com/office/drawing/2014/main" val="2568050772"/>
                    </a:ext>
                  </a:extLst>
                </a:gridCol>
                <a:gridCol w="5696146">
                  <a:extLst>
                    <a:ext uri="{9D8B030D-6E8A-4147-A177-3AD203B41FA5}">
                      <a16:colId xmlns:a16="http://schemas.microsoft.com/office/drawing/2014/main" val="3889135355"/>
                    </a:ext>
                  </a:extLst>
                </a:gridCol>
                <a:gridCol w="3092061">
                  <a:extLst>
                    <a:ext uri="{9D8B030D-6E8A-4147-A177-3AD203B41FA5}">
                      <a16:colId xmlns:a16="http://schemas.microsoft.com/office/drawing/2014/main" val="3966414737"/>
                    </a:ext>
                  </a:extLst>
                </a:gridCol>
              </a:tblGrid>
              <a:tr h="51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Onderdeel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Uitvoering (planning)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29348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Sporthallen 1 en 2 en fitness (incl. F buitenopslag) </a:t>
                      </a:r>
                      <a:r>
                        <a:rPr lang="nl-NL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 2023 - feb 2024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907299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IJshal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2023 - jan 2025 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59388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50-meter </a:t>
                      </a:r>
                      <a:r>
                        <a:rPr lang="nl-NL" sz="18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wedstrijdbad</a:t>
                      </a: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2023 - dec 2024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346649"/>
                  </a:ext>
                </a:extLst>
              </a:tr>
              <a:tr h="35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Vernieuwbouw </a:t>
                      </a:r>
                      <a:r>
                        <a:rPr lang="nl-NL" sz="18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recreatiebad</a:t>
                      </a: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horeca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2025 - sept 2025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392297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Buitenzwembad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 2024 - apr 2025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197841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Sloop oude ijshal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2025 - apr 2025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47259"/>
                  </a:ext>
                </a:extLst>
              </a:tr>
              <a:tr h="35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Overkapping buitenijsbaan, asfalt wielerbaan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mrt 2025 - okt 2025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736801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 op de Meter (NOM) installaties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2025 - nov 2025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633392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Installaties energieopslag 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2025 - nov 2025</a:t>
                      </a:r>
                      <a:endParaRPr lang="nl-NL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77368"/>
                  </a:ext>
                </a:extLst>
              </a:tr>
              <a:tr h="3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Landschap en terreinontwikkeling (in fases)</a:t>
                      </a:r>
                      <a:endParaRPr lang="nl-NL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mrt 2024 - 2026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332023"/>
                  </a:ext>
                </a:extLst>
              </a:tr>
            </a:tbl>
          </a:graphicData>
        </a:graphic>
      </p:graphicFrame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AB1CED1-F762-9295-7082-D6CED0917644}"/>
              </a:ext>
            </a:extLst>
          </p:cNvPr>
          <p:cNvSpPr/>
          <p:nvPr/>
        </p:nvSpPr>
        <p:spPr>
          <a:xfrm>
            <a:off x="465633" y="2488146"/>
            <a:ext cx="9775647" cy="8572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4A942CA-302C-1461-BBBE-57A10010C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6" t="12667" r="60063" b="4000"/>
          <a:stretch/>
        </p:blipFill>
        <p:spPr>
          <a:xfrm>
            <a:off x="312037" y="49732"/>
            <a:ext cx="9232013" cy="68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kaart, diagram&#10;&#10;Automatisch gegenereerde beschrijving">
            <a:extLst>
              <a:ext uri="{FF2B5EF4-FFF2-40B4-BE49-F238E27FC236}">
                <a16:creationId xmlns:a16="http://schemas.microsoft.com/office/drawing/2014/main" id="{34F3C849-B283-39B8-F9FA-1C92843F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4" y="685800"/>
            <a:ext cx="8585542" cy="59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279176-E2DF-0ECE-5D94-5E98C667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17" y="676594"/>
            <a:ext cx="7403539" cy="1189328"/>
          </a:xfrm>
        </p:spPr>
        <p:txBody>
          <a:bodyPr>
            <a:normAutofit/>
          </a:bodyPr>
          <a:lstStyle/>
          <a:p>
            <a:r>
              <a:rPr lang="nl-NL" sz="4000" dirty="0"/>
              <a:t>Overkapping ijsbaan</a:t>
            </a:r>
          </a:p>
        </p:txBody>
      </p:sp>
    </p:spTree>
    <p:extLst>
      <p:ext uri="{BB962C8B-B14F-4D97-AF65-F5344CB8AC3E}">
        <p14:creationId xmlns:p14="http://schemas.microsoft.com/office/powerpoint/2010/main" val="135668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E0677D-E7E5-9A50-14C7-2DE3DEEB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07" y="779464"/>
            <a:ext cx="7403539" cy="1189328"/>
          </a:xfrm>
        </p:spPr>
        <p:txBody>
          <a:bodyPr>
            <a:normAutofit/>
          </a:bodyPr>
          <a:lstStyle/>
          <a:p>
            <a:r>
              <a:rPr lang="nl-NL" sz="4000" dirty="0"/>
              <a:t>Ontwerp Landschapsplan</a:t>
            </a:r>
          </a:p>
        </p:txBody>
      </p:sp>
    </p:spTree>
    <p:extLst>
      <p:ext uri="{BB962C8B-B14F-4D97-AF65-F5344CB8AC3E}">
        <p14:creationId xmlns:p14="http://schemas.microsoft.com/office/powerpoint/2010/main" val="250765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38BB2A-A4FC-5A4E-9366-877BA94E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98" y="911226"/>
            <a:ext cx="10386204" cy="62673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highlight>
                  <a:srgbClr val="E9501C"/>
                </a:highlight>
              </a:rPr>
              <a:t>Vervolgproces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30E515-A028-446A-895D-9B1643D6FA27}"/>
              </a:ext>
            </a:extLst>
          </p:cNvPr>
          <p:cNvSpPr txBox="1">
            <a:spLocks/>
          </p:cNvSpPr>
          <p:nvPr/>
        </p:nvSpPr>
        <p:spPr>
          <a:xfrm>
            <a:off x="500332" y="1537956"/>
            <a:ext cx="10386204" cy="36169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4D8B03-28EE-0B22-4E60-981DECF27FCE}"/>
              </a:ext>
            </a:extLst>
          </p:cNvPr>
          <p:cNvSpPr txBox="1"/>
          <p:nvPr/>
        </p:nvSpPr>
        <p:spPr>
          <a:xfrm>
            <a:off x="994409" y="1703140"/>
            <a:ext cx="9374541" cy="488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Planologisch / bouwtechnisch: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Dec 2023			Omgevingsvergunning overkapping ijsbaan (is verleend)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Q1 2024 			Omgevingsvergunning landschap (is aangevraagd)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Q1/2 2024			Overleggen zwem-/wieler-/ijsclub over bouwplanning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18 april 2024		(concept) Gedeeltelijke wijziging bestemmingsplan 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				(aantal bezoekers buitenevenementen)			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Uitnodiging publiek: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10 april 2024		Officiële openingshandeling start nieuwbouw 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8 juni 2024			Dag van de Bouw: noteer alvast in de agenda!</a:t>
            </a:r>
          </a:p>
          <a:p>
            <a:pPr>
              <a:lnSpc>
                <a:spcPct val="150000"/>
              </a:lnSpc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5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E0677D-E7E5-9A50-14C7-2DE3DEEB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7" y="745779"/>
            <a:ext cx="9542816" cy="1189328"/>
          </a:xfrm>
        </p:spPr>
        <p:txBody>
          <a:bodyPr>
            <a:normAutofit/>
          </a:bodyPr>
          <a:lstStyle/>
          <a:p>
            <a:r>
              <a:rPr lang="nl-NL" sz="3600" dirty="0">
                <a:highlight>
                  <a:srgbClr val="004B98"/>
                </a:highlight>
              </a:rPr>
              <a:t>Vragen? Stel ze bij de thema-tafels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316DBE-66BF-23E7-8BF2-F9158715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89" y="1621686"/>
            <a:ext cx="4903116" cy="36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80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339</Words>
  <Application>Microsoft Office PowerPoint</Application>
  <PresentationFormat>Breedbeeld</PresentationFormat>
  <Paragraphs>75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InformatiebijeenkomstSportpark Glanerbrook</vt:lpstr>
      <vt:lpstr>Intro</vt:lpstr>
      <vt:lpstr>Stand van zaken vernieuwbouw</vt:lpstr>
      <vt:lpstr>PowerPoint-presentatie</vt:lpstr>
      <vt:lpstr>PowerPoint-presentatie</vt:lpstr>
      <vt:lpstr>Overkapping ijsbaan</vt:lpstr>
      <vt:lpstr>Ontwerp Landschapsplan</vt:lpstr>
      <vt:lpstr>Vervolgproces</vt:lpstr>
      <vt:lpstr>Vragen? Stel ze bij de thema-tafels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</dc:title>
  <dc:creator>Nadja</dc:creator>
  <cp:lastModifiedBy>Klinkers, Emilie</cp:lastModifiedBy>
  <cp:revision>36</cp:revision>
  <dcterms:created xsi:type="dcterms:W3CDTF">2021-07-14T13:17:11Z</dcterms:created>
  <dcterms:modified xsi:type="dcterms:W3CDTF">2024-02-26T13:50:39Z</dcterms:modified>
</cp:coreProperties>
</file>